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93" r:id="rId2"/>
    <p:sldId id="258" r:id="rId3"/>
    <p:sldId id="278" r:id="rId4"/>
    <p:sldId id="288" r:id="rId5"/>
    <p:sldId id="316" r:id="rId6"/>
    <p:sldId id="312" r:id="rId7"/>
    <p:sldId id="313" r:id="rId8"/>
    <p:sldId id="269" r:id="rId9"/>
    <p:sldId id="318" r:id="rId10"/>
    <p:sldId id="270" r:id="rId11"/>
    <p:sldId id="303" r:id="rId12"/>
    <p:sldId id="308" r:id="rId13"/>
    <p:sldId id="304" r:id="rId14"/>
    <p:sldId id="305" r:id="rId15"/>
    <p:sldId id="306" r:id="rId16"/>
    <p:sldId id="307" r:id="rId17"/>
    <p:sldId id="309" r:id="rId18"/>
    <p:sldId id="311" r:id="rId19"/>
    <p:sldId id="310" r:id="rId20"/>
    <p:sldId id="285" r:id="rId21"/>
    <p:sldId id="319" r:id="rId22"/>
    <p:sldId id="284" r:id="rId23"/>
    <p:sldId id="273" r:id="rId24"/>
    <p:sldId id="274" r:id="rId25"/>
    <p:sldId id="277" r:id="rId26"/>
    <p:sldId id="275" r:id="rId27"/>
    <p:sldId id="276" r:id="rId28"/>
    <p:sldId id="286" r:id="rId29"/>
    <p:sldId id="279" r:id="rId30"/>
    <p:sldId id="280" r:id="rId31"/>
    <p:sldId id="281" r:id="rId32"/>
    <p:sldId id="320" r:id="rId33"/>
    <p:sldId id="282" r:id="rId34"/>
    <p:sldId id="283" r:id="rId35"/>
    <p:sldId id="287" r:id="rId36"/>
    <p:sldId id="272"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1335"/>
    <p:restoredTop sz="94643"/>
  </p:normalViewPr>
  <p:slideViewPr>
    <p:cSldViewPr snapToGrid="0" snapToObjects="1">
      <p:cViewPr varScale="1">
        <p:scale>
          <a:sx n="60" d="100"/>
          <a:sy n="60" d="100"/>
        </p:scale>
        <p:origin x="176" y="8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BD010-3AA8-9E46-ACD4-AB2FBDE54323}" type="datetimeFigureOut">
              <a:rPr lang="en-US" smtClean="0"/>
              <a:t>7/9/18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4BA62C-F432-8843-A565-2433A8A36666}" type="slidenum">
              <a:rPr lang="en-US" smtClean="0"/>
              <a:t>‹#›</a:t>
            </a:fld>
            <a:endParaRPr lang="en-US"/>
          </a:p>
        </p:txBody>
      </p:sp>
    </p:spTree>
    <p:extLst>
      <p:ext uri="{BB962C8B-B14F-4D97-AF65-F5344CB8AC3E}">
        <p14:creationId xmlns:p14="http://schemas.microsoft.com/office/powerpoint/2010/main" val="28670766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2</a:t>
            </a:fld>
            <a:endParaRPr lang="en-US"/>
          </a:p>
        </p:txBody>
      </p:sp>
    </p:spTree>
    <p:extLst>
      <p:ext uri="{BB962C8B-B14F-4D97-AF65-F5344CB8AC3E}">
        <p14:creationId xmlns:p14="http://schemas.microsoft.com/office/powerpoint/2010/main" val="3675503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4</a:t>
            </a:fld>
            <a:endParaRPr lang="en-US"/>
          </a:p>
        </p:txBody>
      </p:sp>
    </p:spTree>
    <p:extLst>
      <p:ext uri="{BB962C8B-B14F-4D97-AF65-F5344CB8AC3E}">
        <p14:creationId xmlns:p14="http://schemas.microsoft.com/office/powerpoint/2010/main" val="139371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www.lds.org</a:t>
            </a:r>
            <a:r>
              <a:rPr lang="en-US" dirty="0" smtClean="0"/>
              <a:t>/bible-videos/videos/</a:t>
            </a:r>
            <a:r>
              <a:rPr lang="en-US" dirty="0" err="1" smtClean="0"/>
              <a:t>peter-and-john-heal-a-man-crippled-since-birth?lang</a:t>
            </a:r>
            <a:r>
              <a:rPr lang="en-US" dirty="0" smtClean="0"/>
              <a:t>=</a:t>
            </a:r>
            <a:r>
              <a:rPr lang="en-US" dirty="0" err="1" smtClean="0"/>
              <a:t>eng</a:t>
            </a:r>
            <a:r>
              <a:rPr lang="en-US" dirty="0" smtClean="0"/>
              <a:t>#</a:t>
            </a:r>
          </a:p>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5</a:t>
            </a:fld>
            <a:endParaRPr lang="en-US"/>
          </a:p>
        </p:txBody>
      </p:sp>
    </p:spTree>
    <p:extLst>
      <p:ext uri="{BB962C8B-B14F-4D97-AF65-F5344CB8AC3E}">
        <p14:creationId xmlns:p14="http://schemas.microsoft.com/office/powerpoint/2010/main" val="1509950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6</a:t>
            </a:fld>
            <a:endParaRPr lang="en-US"/>
          </a:p>
        </p:txBody>
      </p:sp>
    </p:spTree>
    <p:extLst>
      <p:ext uri="{BB962C8B-B14F-4D97-AF65-F5344CB8AC3E}">
        <p14:creationId xmlns:p14="http://schemas.microsoft.com/office/powerpoint/2010/main" val="1915761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7</a:t>
            </a:fld>
            <a:endParaRPr lang="en-US"/>
          </a:p>
        </p:txBody>
      </p:sp>
    </p:spTree>
    <p:extLst>
      <p:ext uri="{BB962C8B-B14F-4D97-AF65-F5344CB8AC3E}">
        <p14:creationId xmlns:p14="http://schemas.microsoft.com/office/powerpoint/2010/main" val="1632095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8</a:t>
            </a:fld>
            <a:endParaRPr lang="en-US"/>
          </a:p>
        </p:txBody>
      </p:sp>
    </p:spTree>
    <p:extLst>
      <p:ext uri="{BB962C8B-B14F-4D97-AF65-F5344CB8AC3E}">
        <p14:creationId xmlns:p14="http://schemas.microsoft.com/office/powerpoint/2010/main" val="37274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10</a:t>
            </a:fld>
            <a:endParaRPr lang="en-US"/>
          </a:p>
        </p:txBody>
      </p:sp>
    </p:spTree>
    <p:extLst>
      <p:ext uri="{BB962C8B-B14F-4D97-AF65-F5344CB8AC3E}">
        <p14:creationId xmlns:p14="http://schemas.microsoft.com/office/powerpoint/2010/main" val="643488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www.freebibleimages.org</a:t>
            </a:r>
            <a:r>
              <a:rPr lang="en-US" dirty="0" smtClean="0"/>
              <a:t>/photos/</a:t>
            </a:r>
            <a:r>
              <a:rPr lang="en-US" dirty="0" err="1" smtClean="0"/>
              <a:t>lumo-emmaus</a:t>
            </a:r>
            <a:r>
              <a:rPr lang="en-US" dirty="0" smtClean="0"/>
              <a: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11</a:t>
            </a:fld>
            <a:endParaRPr lang="en-US"/>
          </a:p>
        </p:txBody>
      </p:sp>
    </p:spTree>
    <p:extLst>
      <p:ext uri="{BB962C8B-B14F-4D97-AF65-F5344CB8AC3E}">
        <p14:creationId xmlns:p14="http://schemas.microsoft.com/office/powerpoint/2010/main" val="1787601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12</a:t>
            </a:fld>
            <a:endParaRPr lang="en-US"/>
          </a:p>
        </p:txBody>
      </p:sp>
    </p:spTree>
    <p:extLst>
      <p:ext uri="{BB962C8B-B14F-4D97-AF65-F5344CB8AC3E}">
        <p14:creationId xmlns:p14="http://schemas.microsoft.com/office/powerpoint/2010/main" val="807098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13</a:t>
            </a:fld>
            <a:endParaRPr lang="en-US"/>
          </a:p>
        </p:txBody>
      </p:sp>
    </p:spTree>
    <p:extLst>
      <p:ext uri="{BB962C8B-B14F-4D97-AF65-F5344CB8AC3E}">
        <p14:creationId xmlns:p14="http://schemas.microsoft.com/office/powerpoint/2010/main" val="1720436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14</a:t>
            </a:fld>
            <a:endParaRPr lang="en-US"/>
          </a:p>
        </p:txBody>
      </p:sp>
    </p:spTree>
    <p:extLst>
      <p:ext uri="{BB962C8B-B14F-4D97-AF65-F5344CB8AC3E}">
        <p14:creationId xmlns:p14="http://schemas.microsoft.com/office/powerpoint/2010/main" val="2146437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15</a:t>
            </a:fld>
            <a:endParaRPr lang="en-US"/>
          </a:p>
        </p:txBody>
      </p:sp>
    </p:spTree>
    <p:extLst>
      <p:ext uri="{BB962C8B-B14F-4D97-AF65-F5344CB8AC3E}">
        <p14:creationId xmlns:p14="http://schemas.microsoft.com/office/powerpoint/2010/main" val="931604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16</a:t>
            </a:fld>
            <a:endParaRPr lang="en-US"/>
          </a:p>
        </p:txBody>
      </p:sp>
    </p:spTree>
    <p:extLst>
      <p:ext uri="{BB962C8B-B14F-4D97-AF65-F5344CB8AC3E}">
        <p14:creationId xmlns:p14="http://schemas.microsoft.com/office/powerpoint/2010/main" val="1853636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17</a:t>
            </a:fld>
            <a:endParaRPr lang="en-US"/>
          </a:p>
        </p:txBody>
      </p:sp>
    </p:spTree>
    <p:extLst>
      <p:ext uri="{BB962C8B-B14F-4D97-AF65-F5344CB8AC3E}">
        <p14:creationId xmlns:p14="http://schemas.microsoft.com/office/powerpoint/2010/main" val="1504020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18</a:t>
            </a:fld>
            <a:endParaRPr lang="en-US"/>
          </a:p>
        </p:txBody>
      </p:sp>
    </p:spTree>
    <p:extLst>
      <p:ext uri="{BB962C8B-B14F-4D97-AF65-F5344CB8AC3E}">
        <p14:creationId xmlns:p14="http://schemas.microsoft.com/office/powerpoint/2010/main" val="1119900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19</a:t>
            </a:fld>
            <a:endParaRPr lang="en-US"/>
          </a:p>
        </p:txBody>
      </p:sp>
    </p:spTree>
    <p:extLst>
      <p:ext uri="{BB962C8B-B14F-4D97-AF65-F5344CB8AC3E}">
        <p14:creationId xmlns:p14="http://schemas.microsoft.com/office/powerpoint/2010/main" val="1302797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20</a:t>
            </a:fld>
            <a:endParaRPr lang="en-US"/>
          </a:p>
        </p:txBody>
      </p:sp>
    </p:spTree>
    <p:extLst>
      <p:ext uri="{BB962C8B-B14F-4D97-AF65-F5344CB8AC3E}">
        <p14:creationId xmlns:p14="http://schemas.microsoft.com/office/powerpoint/2010/main" val="907337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stmaryssaskatoon.com</a:t>
            </a:r>
            <a:r>
              <a:rPr lang="en-US" dirty="0" smtClean="0"/>
              <a:t>/2011/05/10/3rd-sunday-in-easter/</a:t>
            </a:r>
          </a:p>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22</a:t>
            </a:fld>
            <a:endParaRPr lang="en-US"/>
          </a:p>
        </p:txBody>
      </p:sp>
    </p:spTree>
    <p:extLst>
      <p:ext uri="{BB962C8B-B14F-4D97-AF65-F5344CB8AC3E}">
        <p14:creationId xmlns:p14="http://schemas.microsoft.com/office/powerpoint/2010/main" val="133306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23</a:t>
            </a:fld>
            <a:endParaRPr lang="en-US"/>
          </a:p>
        </p:txBody>
      </p:sp>
    </p:spTree>
    <p:extLst>
      <p:ext uri="{BB962C8B-B14F-4D97-AF65-F5344CB8AC3E}">
        <p14:creationId xmlns:p14="http://schemas.microsoft.com/office/powerpoint/2010/main" val="206170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24</a:t>
            </a:fld>
            <a:endParaRPr lang="en-US"/>
          </a:p>
        </p:txBody>
      </p:sp>
    </p:spTree>
    <p:extLst>
      <p:ext uri="{BB962C8B-B14F-4D97-AF65-F5344CB8AC3E}">
        <p14:creationId xmlns:p14="http://schemas.microsoft.com/office/powerpoint/2010/main" val="1196527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25</a:t>
            </a:fld>
            <a:endParaRPr lang="en-US"/>
          </a:p>
        </p:txBody>
      </p:sp>
    </p:spTree>
    <p:extLst>
      <p:ext uri="{BB962C8B-B14F-4D97-AF65-F5344CB8AC3E}">
        <p14:creationId xmlns:p14="http://schemas.microsoft.com/office/powerpoint/2010/main" val="1910448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26</a:t>
            </a:fld>
            <a:endParaRPr lang="en-US"/>
          </a:p>
        </p:txBody>
      </p:sp>
    </p:spTree>
    <p:extLst>
      <p:ext uri="{BB962C8B-B14F-4D97-AF65-F5344CB8AC3E}">
        <p14:creationId xmlns:p14="http://schemas.microsoft.com/office/powerpoint/2010/main" val="1676052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27</a:t>
            </a:fld>
            <a:endParaRPr lang="en-US"/>
          </a:p>
        </p:txBody>
      </p:sp>
    </p:spTree>
    <p:extLst>
      <p:ext uri="{BB962C8B-B14F-4D97-AF65-F5344CB8AC3E}">
        <p14:creationId xmlns:p14="http://schemas.microsoft.com/office/powerpoint/2010/main" val="859664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28</a:t>
            </a:fld>
            <a:endParaRPr lang="en-US"/>
          </a:p>
        </p:txBody>
      </p:sp>
    </p:spTree>
    <p:extLst>
      <p:ext uri="{BB962C8B-B14F-4D97-AF65-F5344CB8AC3E}">
        <p14:creationId xmlns:p14="http://schemas.microsoft.com/office/powerpoint/2010/main" val="1550820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29</a:t>
            </a:fld>
            <a:endParaRPr lang="en-US"/>
          </a:p>
        </p:txBody>
      </p:sp>
    </p:spTree>
    <p:extLst>
      <p:ext uri="{BB962C8B-B14F-4D97-AF65-F5344CB8AC3E}">
        <p14:creationId xmlns:p14="http://schemas.microsoft.com/office/powerpoint/2010/main" val="6322939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30</a:t>
            </a:fld>
            <a:endParaRPr lang="en-US"/>
          </a:p>
        </p:txBody>
      </p:sp>
    </p:spTree>
    <p:extLst>
      <p:ext uri="{BB962C8B-B14F-4D97-AF65-F5344CB8AC3E}">
        <p14:creationId xmlns:p14="http://schemas.microsoft.com/office/powerpoint/2010/main" val="311670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31</a:t>
            </a:fld>
            <a:endParaRPr lang="en-US"/>
          </a:p>
        </p:txBody>
      </p:sp>
    </p:spTree>
    <p:extLst>
      <p:ext uri="{BB962C8B-B14F-4D97-AF65-F5344CB8AC3E}">
        <p14:creationId xmlns:p14="http://schemas.microsoft.com/office/powerpoint/2010/main" val="10787673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33</a:t>
            </a:fld>
            <a:endParaRPr lang="en-US"/>
          </a:p>
        </p:txBody>
      </p:sp>
    </p:spTree>
    <p:extLst>
      <p:ext uri="{BB962C8B-B14F-4D97-AF65-F5344CB8AC3E}">
        <p14:creationId xmlns:p14="http://schemas.microsoft.com/office/powerpoint/2010/main" val="20568358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34</a:t>
            </a:fld>
            <a:endParaRPr lang="en-US"/>
          </a:p>
        </p:txBody>
      </p:sp>
    </p:spTree>
    <p:extLst>
      <p:ext uri="{BB962C8B-B14F-4D97-AF65-F5344CB8AC3E}">
        <p14:creationId xmlns:p14="http://schemas.microsoft.com/office/powerpoint/2010/main" val="17945524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35</a:t>
            </a:fld>
            <a:endParaRPr lang="en-US"/>
          </a:p>
        </p:txBody>
      </p:sp>
    </p:spTree>
    <p:extLst>
      <p:ext uri="{BB962C8B-B14F-4D97-AF65-F5344CB8AC3E}">
        <p14:creationId xmlns:p14="http://schemas.microsoft.com/office/powerpoint/2010/main" val="8567754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36</a:t>
            </a:fld>
            <a:endParaRPr lang="en-US"/>
          </a:p>
        </p:txBody>
      </p:sp>
    </p:spTree>
    <p:extLst>
      <p:ext uri="{BB962C8B-B14F-4D97-AF65-F5344CB8AC3E}">
        <p14:creationId xmlns:p14="http://schemas.microsoft.com/office/powerpoint/2010/main" val="1649862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881005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972051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2475952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41198433-1E69-E94B-8BDE-7A8C42FB4844}" type="datetimeFigureOut">
              <a:rPr lang="en-US" smtClean="0"/>
              <a:t>7/9/18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523927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41198433-1E69-E94B-8BDE-7A8C42FB4844}" type="datetimeFigureOut">
              <a:rPr lang="en-US" smtClean="0"/>
              <a:t>7/9/18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915740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41198433-1E69-E94B-8BDE-7A8C42FB4844}" type="datetimeFigureOut">
              <a:rPr lang="en-US" smtClean="0"/>
              <a:t>7/9/18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2451702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198433-1E69-E94B-8BDE-7A8C42FB4844}" type="datetimeFigureOut">
              <a:rPr lang="en-US" smtClean="0"/>
              <a:t>7/9/18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2852267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41198433-1E69-E94B-8BDE-7A8C42FB4844}" type="datetimeFigureOut">
              <a:rPr lang="en-US" smtClean="0"/>
              <a:t>7/9/18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1703739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41198433-1E69-E94B-8BDE-7A8C42FB4844}" type="datetimeFigureOut">
              <a:rPr lang="en-US" smtClean="0"/>
              <a:t>7/9/18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186947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596755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7379369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198433-1E69-E94B-8BDE-7A8C42FB4844}" type="datetimeFigureOut">
              <a:rPr lang="en-US" smtClean="0"/>
              <a:t>7/9/18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AAB1B-F97A-6548-86DC-34DA238AE57F}" type="slidenum">
              <a:rPr lang="en-US" smtClean="0"/>
              <a:t>‹#›</a:t>
            </a:fld>
            <a:endParaRPr lang="en-US"/>
          </a:p>
        </p:txBody>
      </p:sp>
    </p:spTree>
    <p:extLst>
      <p:ext uri="{BB962C8B-B14F-4D97-AF65-F5344CB8AC3E}">
        <p14:creationId xmlns:p14="http://schemas.microsoft.com/office/powerpoint/2010/main" val="1747245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4.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4.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1.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1.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1.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1.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1.tif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1.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7900" y="1252724"/>
            <a:ext cx="8229600" cy="1143000"/>
          </a:xfrm>
        </p:spPr>
        <p:txBody>
          <a:bodyPr>
            <a:normAutofit/>
          </a:bodyPr>
          <a:lstStyle/>
          <a:p>
            <a:r>
              <a:rPr lang="en-US" sz="6000" spc="1000" dirty="0" smtClean="0">
                <a:solidFill>
                  <a:schemeClr val="tx1">
                    <a:lumMod val="75000"/>
                    <a:lumOff val="25000"/>
                  </a:schemeClr>
                </a:solidFill>
                <a:latin typeface="Helvetica" charset="0"/>
                <a:ea typeface="Helvetica" charset="0"/>
                <a:cs typeface="Helvetica" charset="0"/>
              </a:rPr>
              <a:t>PÂQUES</a:t>
            </a:r>
            <a:endParaRPr lang="en-US" sz="6000" spc="1000" dirty="0">
              <a:solidFill>
                <a:schemeClr val="tx1">
                  <a:lumMod val="75000"/>
                  <a:lumOff val="25000"/>
                </a:schemeClr>
              </a:solidFill>
              <a:latin typeface="Helvetica" charset="0"/>
              <a:ea typeface="Helvetica" charset="0"/>
              <a:cs typeface="Helvetica" charset="0"/>
            </a:endParaRPr>
          </a:p>
        </p:txBody>
      </p:sp>
      <p:sp>
        <p:nvSpPr>
          <p:cNvPr id="5" name="TextBox 4"/>
          <p:cNvSpPr txBox="1"/>
          <p:nvPr/>
        </p:nvSpPr>
        <p:spPr>
          <a:xfrm>
            <a:off x="3925326" y="2238561"/>
            <a:ext cx="5114441" cy="661720"/>
          </a:xfrm>
          <a:prstGeom prst="rect">
            <a:avLst/>
          </a:prstGeom>
          <a:noFill/>
        </p:spPr>
        <p:txBody>
          <a:bodyPr wrap="square" rtlCol="0">
            <a:spAutoFit/>
          </a:bodyPr>
          <a:lstStyle/>
          <a:p>
            <a:r>
              <a:rPr lang="en-US" sz="3700" spc="150" dirty="0" err="1" smtClean="0">
                <a:solidFill>
                  <a:schemeClr val="tx1">
                    <a:lumMod val="75000"/>
                    <a:lumOff val="25000"/>
                  </a:schemeClr>
                </a:solidFill>
                <a:latin typeface="Helvetica"/>
                <a:cs typeface="Helvetica"/>
              </a:rPr>
              <a:t>Jésus</a:t>
            </a:r>
            <a:r>
              <a:rPr lang="en-US" sz="3700" spc="150" dirty="0" smtClean="0">
                <a:solidFill>
                  <a:schemeClr val="tx1">
                    <a:lumMod val="75000"/>
                    <a:lumOff val="25000"/>
                  </a:schemeClr>
                </a:solidFill>
                <a:latin typeface="Helvetica"/>
                <a:cs typeface="Helvetica"/>
              </a:rPr>
              <a:t> </a:t>
            </a:r>
            <a:r>
              <a:rPr lang="en-US" sz="3700" spc="150" dirty="0" err="1" smtClean="0">
                <a:solidFill>
                  <a:schemeClr val="tx1">
                    <a:lumMod val="75000"/>
                    <a:lumOff val="25000"/>
                  </a:schemeClr>
                </a:solidFill>
                <a:latin typeface="Helvetica"/>
                <a:cs typeface="Helvetica"/>
              </a:rPr>
              <a:t>est</a:t>
            </a:r>
            <a:r>
              <a:rPr lang="en-US" sz="3700" spc="150" dirty="0" smtClean="0">
                <a:solidFill>
                  <a:schemeClr val="tx1">
                    <a:lumMod val="75000"/>
                    <a:lumOff val="25000"/>
                  </a:schemeClr>
                </a:solidFill>
                <a:latin typeface="Helvetica"/>
                <a:cs typeface="Helvetica"/>
              </a:rPr>
              <a:t> vivant!</a:t>
            </a:r>
            <a:endParaRPr lang="en-US" sz="3700" spc="150" dirty="0">
              <a:solidFill>
                <a:schemeClr val="tx1">
                  <a:lumMod val="75000"/>
                  <a:lumOff val="25000"/>
                </a:schemeClr>
              </a:solidFill>
              <a:latin typeface="Helvetica"/>
              <a:cs typeface="Helvetica"/>
            </a:endParaRPr>
          </a:p>
        </p:txBody>
      </p:sp>
      <p:pic>
        <p:nvPicPr>
          <p:cNvPr id="6" name="Picture 5"/>
          <p:cNvPicPr>
            <a:picLocks noChangeAspect="1"/>
          </p:cNvPicPr>
          <p:nvPr/>
        </p:nvPicPr>
        <p:blipFill>
          <a:blip r:embed="rId2"/>
          <a:stretch>
            <a:fillRect/>
          </a:stretch>
        </p:blipFill>
        <p:spPr>
          <a:xfrm>
            <a:off x="134819" y="257176"/>
            <a:ext cx="3271837" cy="6329362"/>
          </a:xfrm>
          <a:prstGeom prst="rect">
            <a:avLst/>
          </a:prstGeom>
          <a:effectLst>
            <a:softEdge rad="254000"/>
          </a:effectLst>
        </p:spPr>
      </p:pic>
    </p:spTree>
    <p:extLst>
      <p:ext uri="{BB962C8B-B14F-4D97-AF65-F5344CB8AC3E}">
        <p14:creationId xmlns:p14="http://schemas.microsoft.com/office/powerpoint/2010/main" val="1940220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
        <p:nvSpPr>
          <p:cNvPr id="3" name="Title 2"/>
          <p:cNvSpPr>
            <a:spLocks noGrp="1"/>
          </p:cNvSpPr>
          <p:nvPr>
            <p:ph type="title"/>
          </p:nvPr>
        </p:nvSpPr>
        <p:spPr>
          <a:xfrm>
            <a:off x="1770737" y="474664"/>
            <a:ext cx="8229600" cy="1143000"/>
          </a:xfrm>
        </p:spPr>
        <p:txBody>
          <a:bodyPr>
            <a:normAutofit/>
          </a:bodyPr>
          <a:lstStyle/>
          <a:p>
            <a:r>
              <a:rPr lang="en-US" sz="3000" dirty="0">
                <a:latin typeface="Helvetica"/>
                <a:cs typeface="Helvetica"/>
              </a:rPr>
              <a:t>Chant </a:t>
            </a:r>
            <a:r>
              <a:rPr lang="en-US" sz="3000" dirty="0" err="1">
                <a:latin typeface="Helvetica"/>
                <a:cs typeface="Helvetica"/>
              </a:rPr>
              <a:t>d’ouverture</a:t>
            </a:r>
            <a:endParaRPr lang="en-US" sz="3000" dirty="0"/>
          </a:p>
        </p:txBody>
      </p:sp>
    </p:spTree>
    <p:extLst>
      <p:ext uri="{BB962C8B-B14F-4D97-AF65-F5344CB8AC3E}">
        <p14:creationId xmlns:p14="http://schemas.microsoft.com/office/powerpoint/2010/main" val="1286280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34819" y="257176"/>
            <a:ext cx="3271837" cy="6329362"/>
          </a:xfrm>
          <a:prstGeom prst="rect">
            <a:avLst/>
          </a:prstGeom>
          <a:effectLst>
            <a:softEdge rad="254000"/>
          </a:effectLst>
        </p:spPr>
      </p:pic>
      <p:sp>
        <p:nvSpPr>
          <p:cNvPr id="5" name="Rectangle 4"/>
          <p:cNvSpPr/>
          <p:nvPr/>
        </p:nvSpPr>
        <p:spPr>
          <a:xfrm>
            <a:off x="2103170" y="906483"/>
            <a:ext cx="6934638" cy="5262979"/>
          </a:xfrm>
          <a:prstGeom prst="rect">
            <a:avLst/>
          </a:prstGeom>
        </p:spPr>
        <p:txBody>
          <a:bodyPr wrap="square">
            <a:spAutoFit/>
          </a:bodyPr>
          <a:lstStyle/>
          <a:p>
            <a:pPr algn="r"/>
            <a:r>
              <a:rPr lang="fr-FR" sz="2800" dirty="0">
                <a:latin typeface="Helvetica" charset="0"/>
                <a:ea typeface="Helvetica" charset="0"/>
                <a:cs typeface="Helvetica" charset="0"/>
              </a:rPr>
              <a:t>Seigneur Jésus, tu amènes les morts à la vie dans l’Esprit, prends pitié de nous.       </a:t>
            </a:r>
            <a:r>
              <a:rPr lang="fr-FR" sz="2800" b="1" dirty="0" smtClean="0">
                <a:solidFill>
                  <a:srgbClr val="C00000"/>
                </a:solidFill>
                <a:latin typeface="Helvetica" charset="0"/>
                <a:ea typeface="Helvetica" charset="0"/>
                <a:cs typeface="Helvetica" charset="0"/>
              </a:rPr>
              <a:t>Prends </a:t>
            </a:r>
            <a:r>
              <a:rPr lang="fr-FR" sz="2800" b="1" dirty="0">
                <a:solidFill>
                  <a:srgbClr val="C00000"/>
                </a:solidFill>
                <a:latin typeface="Helvetica" charset="0"/>
                <a:ea typeface="Helvetica" charset="0"/>
                <a:cs typeface="Helvetica" charset="0"/>
              </a:rPr>
              <a:t>pitié de nous.</a:t>
            </a:r>
            <a:endParaRPr lang="en-US" sz="2800" b="1" dirty="0">
              <a:solidFill>
                <a:srgbClr val="C00000"/>
              </a:solidFill>
              <a:latin typeface="Helvetica" charset="0"/>
              <a:ea typeface="Helvetica" charset="0"/>
              <a:cs typeface="Helvetica" charset="0"/>
            </a:endParaRPr>
          </a:p>
          <a:p>
            <a:pPr algn="r"/>
            <a:r>
              <a:rPr lang="fr-FR" sz="2800" dirty="0">
                <a:latin typeface="Helvetica" charset="0"/>
                <a:ea typeface="Helvetica" charset="0"/>
                <a:cs typeface="Helvetica" charset="0"/>
              </a:rPr>
              <a:t> </a:t>
            </a:r>
            <a:endParaRPr lang="en-US" sz="2800" dirty="0">
              <a:latin typeface="Helvetica" charset="0"/>
              <a:ea typeface="Helvetica" charset="0"/>
              <a:cs typeface="Helvetica" charset="0"/>
            </a:endParaRPr>
          </a:p>
          <a:p>
            <a:pPr algn="r"/>
            <a:r>
              <a:rPr lang="fr-CA" sz="2800" dirty="0">
                <a:latin typeface="Helvetica" charset="0"/>
                <a:ea typeface="Helvetica" charset="0"/>
                <a:cs typeface="Helvetica" charset="0"/>
              </a:rPr>
              <a:t>Ô Christ, tu apportes le pardon et la paix aux pécheurs, prends pitié de nous.         </a:t>
            </a:r>
            <a:r>
              <a:rPr lang="fr-FR" sz="2800" b="1" dirty="0" smtClean="0">
                <a:solidFill>
                  <a:srgbClr val="C00000"/>
                </a:solidFill>
                <a:latin typeface="Helvetica" charset="0"/>
                <a:ea typeface="Helvetica" charset="0"/>
                <a:cs typeface="Helvetica" charset="0"/>
              </a:rPr>
              <a:t>Prends </a:t>
            </a:r>
            <a:r>
              <a:rPr lang="fr-FR" sz="2800" b="1" dirty="0">
                <a:solidFill>
                  <a:srgbClr val="C00000"/>
                </a:solidFill>
                <a:latin typeface="Helvetica" charset="0"/>
                <a:ea typeface="Helvetica" charset="0"/>
                <a:cs typeface="Helvetica" charset="0"/>
              </a:rPr>
              <a:t>pitié de nous.</a:t>
            </a:r>
            <a:endParaRPr lang="en-US" sz="2800" b="1" dirty="0">
              <a:solidFill>
                <a:srgbClr val="C00000"/>
              </a:solidFill>
              <a:latin typeface="Helvetica" charset="0"/>
              <a:ea typeface="Helvetica" charset="0"/>
              <a:cs typeface="Helvetica" charset="0"/>
            </a:endParaRPr>
          </a:p>
          <a:p>
            <a:pPr algn="r"/>
            <a:r>
              <a:rPr lang="fr-FR" sz="2800" dirty="0">
                <a:latin typeface="Helvetica" charset="0"/>
                <a:ea typeface="Helvetica" charset="0"/>
                <a:cs typeface="Helvetica" charset="0"/>
              </a:rPr>
              <a:t> </a:t>
            </a:r>
            <a:endParaRPr lang="en-US" sz="2800" dirty="0">
              <a:latin typeface="Helvetica" charset="0"/>
              <a:ea typeface="Helvetica" charset="0"/>
              <a:cs typeface="Helvetica" charset="0"/>
            </a:endParaRPr>
          </a:p>
          <a:p>
            <a:pPr algn="r"/>
            <a:r>
              <a:rPr lang="fr-CA" sz="2800" dirty="0">
                <a:latin typeface="Helvetica" charset="0"/>
                <a:ea typeface="Helvetica" charset="0"/>
                <a:cs typeface="Helvetica" charset="0"/>
              </a:rPr>
              <a:t>Seigneur Jésus, tu apportes la lumière à ceux et celles qui sont dans les ténèbres, prends pitié de nous. </a:t>
            </a:r>
            <a:endParaRPr lang="en-US" sz="2800" dirty="0">
              <a:latin typeface="Helvetica" charset="0"/>
              <a:ea typeface="Helvetica" charset="0"/>
              <a:cs typeface="Helvetica" charset="0"/>
            </a:endParaRPr>
          </a:p>
          <a:p>
            <a:pPr algn="r"/>
            <a:r>
              <a:rPr lang="fr-FR" sz="2800" b="1" dirty="0" smtClean="0">
                <a:solidFill>
                  <a:srgbClr val="C00000"/>
                </a:solidFill>
                <a:latin typeface="Helvetica" charset="0"/>
                <a:ea typeface="Helvetica" charset="0"/>
                <a:cs typeface="Helvetica" charset="0"/>
              </a:rPr>
              <a:t>Prends </a:t>
            </a:r>
            <a:r>
              <a:rPr lang="fr-FR" sz="2800" b="1" dirty="0">
                <a:solidFill>
                  <a:srgbClr val="C00000"/>
                </a:solidFill>
                <a:latin typeface="Helvetica" charset="0"/>
                <a:ea typeface="Helvetica" charset="0"/>
                <a:cs typeface="Helvetica" charset="0"/>
              </a:rPr>
              <a:t>pitié de nous.</a:t>
            </a:r>
            <a:endParaRPr lang="en-US" sz="2800" b="1" dirty="0">
              <a:solidFill>
                <a:srgbClr val="C00000"/>
              </a:solidFill>
              <a:latin typeface="Helvetica" charset="0"/>
              <a:ea typeface="Helvetica" charset="0"/>
              <a:cs typeface="Helvetica" charset="0"/>
            </a:endParaRPr>
          </a:p>
        </p:txBody>
      </p:sp>
      <p:sp>
        <p:nvSpPr>
          <p:cNvPr id="7" name="Rectangle 6"/>
          <p:cNvSpPr/>
          <p:nvPr/>
        </p:nvSpPr>
        <p:spPr>
          <a:xfrm>
            <a:off x="6387055" y="184769"/>
            <a:ext cx="2698175" cy="369332"/>
          </a:xfrm>
          <a:prstGeom prst="rect">
            <a:avLst/>
          </a:prstGeom>
        </p:spPr>
        <p:txBody>
          <a:bodyPr wrap="none">
            <a:spAutoFit/>
          </a:bodyPr>
          <a:lstStyle/>
          <a:p>
            <a:r>
              <a:rPr lang="en-US" dirty="0" err="1" smtClean="0">
                <a:latin typeface="Helvetica"/>
                <a:cs typeface="Helvetica"/>
              </a:rPr>
              <a:t>Préparation</a:t>
            </a:r>
            <a:r>
              <a:rPr lang="en-US" dirty="0" smtClean="0">
                <a:latin typeface="Helvetica"/>
                <a:cs typeface="Helvetica"/>
              </a:rPr>
              <a:t> </a:t>
            </a:r>
            <a:r>
              <a:rPr lang="en-US" dirty="0" err="1" smtClean="0">
                <a:latin typeface="Helvetica"/>
                <a:cs typeface="Helvetica"/>
              </a:rPr>
              <a:t>Pénitentielle</a:t>
            </a:r>
            <a:endParaRPr lang="en-US" dirty="0"/>
          </a:p>
        </p:txBody>
      </p:sp>
    </p:spTree>
    <p:extLst>
      <p:ext uri="{BB962C8B-B14F-4D97-AF65-F5344CB8AC3E}">
        <p14:creationId xmlns:p14="http://schemas.microsoft.com/office/powerpoint/2010/main" val="1694680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772943" y="282399"/>
            <a:ext cx="800219" cy="369332"/>
          </a:xfrm>
          <a:prstGeom prst="rect">
            <a:avLst/>
          </a:prstGeom>
        </p:spPr>
        <p:txBody>
          <a:bodyPr wrap="none">
            <a:spAutoFit/>
          </a:bodyPr>
          <a:lstStyle/>
          <a:p>
            <a:r>
              <a:rPr lang="en-US" smtClean="0">
                <a:latin typeface="Helvetica"/>
                <a:cs typeface="Helvetica"/>
              </a:rPr>
              <a:t>Gloria</a:t>
            </a:r>
            <a:endParaRPr lang="en-US" dirty="0"/>
          </a:p>
        </p:txBody>
      </p:sp>
      <p:pic>
        <p:nvPicPr>
          <p:cNvPr id="7" name="Picture 6"/>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Tree>
    <p:extLst>
      <p:ext uri="{BB962C8B-B14F-4D97-AF65-F5344CB8AC3E}">
        <p14:creationId xmlns:p14="http://schemas.microsoft.com/office/powerpoint/2010/main" val="82587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848705" y="250401"/>
            <a:ext cx="0" cy="1352802"/>
          </a:xfrm>
          <a:prstGeom prst="line">
            <a:avLst/>
          </a:prstGeom>
          <a:ln w="215900">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05002" y="612477"/>
            <a:ext cx="687407" cy="8468"/>
          </a:xfrm>
          <a:prstGeom prst="line">
            <a:avLst/>
          </a:prstGeom>
          <a:ln w="2159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6624075" y="436279"/>
            <a:ext cx="1954381" cy="369332"/>
          </a:xfrm>
          <a:prstGeom prst="rect">
            <a:avLst/>
          </a:prstGeom>
        </p:spPr>
        <p:txBody>
          <a:bodyPr wrap="none">
            <a:spAutoFit/>
          </a:bodyPr>
          <a:lstStyle/>
          <a:p>
            <a:r>
              <a:rPr lang="en-US" dirty="0" smtClean="0">
                <a:latin typeface="Helvetica"/>
                <a:cs typeface="Helvetica"/>
              </a:rPr>
              <a:t>Première Lecture</a:t>
            </a:r>
            <a:endParaRPr lang="en-US" dirty="0"/>
          </a:p>
        </p:txBody>
      </p:sp>
      <p:pic>
        <p:nvPicPr>
          <p:cNvPr id="6" name="Picture 5"/>
          <p:cNvPicPr>
            <a:picLocks noChangeAspect="1"/>
          </p:cNvPicPr>
          <p:nvPr/>
        </p:nvPicPr>
        <p:blipFill>
          <a:blip r:embed="rId3"/>
          <a:stretch>
            <a:fillRect/>
          </a:stretch>
        </p:blipFill>
        <p:spPr>
          <a:xfrm>
            <a:off x="1192409" y="1718586"/>
            <a:ext cx="7384130" cy="4922753"/>
          </a:xfrm>
          <a:prstGeom prst="rect">
            <a:avLst/>
          </a:prstGeom>
        </p:spPr>
      </p:pic>
      <p:sp>
        <p:nvSpPr>
          <p:cNvPr id="8" name="Rectangle 7"/>
          <p:cNvSpPr/>
          <p:nvPr/>
        </p:nvSpPr>
        <p:spPr>
          <a:xfrm>
            <a:off x="1192409" y="926802"/>
            <a:ext cx="6804633" cy="1061829"/>
          </a:xfrm>
          <a:prstGeom prst="rect">
            <a:avLst/>
          </a:prstGeom>
        </p:spPr>
        <p:txBody>
          <a:bodyPr wrap="square">
            <a:spAutoFit/>
          </a:bodyPr>
          <a:lstStyle/>
          <a:p>
            <a:r>
              <a:rPr lang="fr-FR" sz="3000" dirty="0">
                <a:latin typeface="Helvetica" charset="0"/>
                <a:ea typeface="Helvetica" charset="0"/>
                <a:cs typeface="Helvetica" charset="0"/>
              </a:rPr>
              <a:t>Lecture du </a:t>
            </a:r>
            <a:r>
              <a:rPr lang="fr-FR" sz="3000">
                <a:latin typeface="Helvetica" charset="0"/>
                <a:ea typeface="Helvetica" charset="0"/>
                <a:cs typeface="Helvetica" charset="0"/>
              </a:rPr>
              <a:t>livre </a:t>
            </a:r>
            <a:r>
              <a:rPr lang="fr-FR" sz="3000" smtClean="0">
                <a:latin typeface="Helvetica" charset="0"/>
                <a:ea typeface="Helvetica" charset="0"/>
                <a:cs typeface="Helvetica" charset="0"/>
              </a:rPr>
              <a:t>des </a:t>
            </a:r>
            <a:r>
              <a:rPr lang="fr-FR" sz="3000" dirty="0" smtClean="0">
                <a:latin typeface="Helvetica" charset="0"/>
                <a:ea typeface="Helvetica" charset="0"/>
                <a:cs typeface="Helvetica" charset="0"/>
              </a:rPr>
              <a:t>Actes des Apôtres</a:t>
            </a:r>
            <a:endParaRPr lang="en-US" sz="3000" dirty="0">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1771537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848705" y="250401"/>
            <a:ext cx="0" cy="1352802"/>
          </a:xfrm>
          <a:prstGeom prst="line">
            <a:avLst/>
          </a:prstGeom>
          <a:ln w="215900">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05002" y="612477"/>
            <a:ext cx="687407" cy="8468"/>
          </a:xfrm>
          <a:prstGeom prst="line">
            <a:avLst/>
          </a:prstGeom>
          <a:ln w="2159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6624075" y="436279"/>
            <a:ext cx="1954381" cy="369332"/>
          </a:xfrm>
          <a:prstGeom prst="rect">
            <a:avLst/>
          </a:prstGeom>
        </p:spPr>
        <p:txBody>
          <a:bodyPr wrap="none">
            <a:spAutoFit/>
          </a:bodyPr>
          <a:lstStyle/>
          <a:p>
            <a:r>
              <a:rPr lang="en-US" dirty="0" smtClean="0">
                <a:latin typeface="Helvetica"/>
                <a:cs typeface="Helvetica"/>
              </a:rPr>
              <a:t>Première Lecture</a:t>
            </a:r>
            <a:endParaRPr lang="en-US" dirty="0"/>
          </a:p>
        </p:txBody>
      </p:sp>
      <p:pic>
        <p:nvPicPr>
          <p:cNvPr id="2" name="Picture 1"/>
          <p:cNvPicPr>
            <a:picLocks noChangeAspect="1"/>
          </p:cNvPicPr>
          <p:nvPr/>
        </p:nvPicPr>
        <p:blipFill>
          <a:blip r:embed="rId3"/>
          <a:stretch>
            <a:fillRect/>
          </a:stretch>
        </p:blipFill>
        <p:spPr>
          <a:xfrm>
            <a:off x="1192409" y="1167687"/>
            <a:ext cx="7310694" cy="4873796"/>
          </a:xfrm>
          <a:prstGeom prst="rect">
            <a:avLst/>
          </a:prstGeom>
        </p:spPr>
      </p:pic>
    </p:spTree>
    <p:extLst>
      <p:ext uri="{BB962C8B-B14F-4D97-AF65-F5344CB8AC3E}">
        <p14:creationId xmlns:p14="http://schemas.microsoft.com/office/powerpoint/2010/main" val="1788686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848705" y="250401"/>
            <a:ext cx="0" cy="1352802"/>
          </a:xfrm>
          <a:prstGeom prst="line">
            <a:avLst/>
          </a:prstGeom>
          <a:ln w="215900">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05002" y="612477"/>
            <a:ext cx="687407" cy="8468"/>
          </a:xfrm>
          <a:prstGeom prst="line">
            <a:avLst/>
          </a:prstGeom>
          <a:ln w="215900">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6624075" y="436279"/>
            <a:ext cx="1954381" cy="369332"/>
          </a:xfrm>
          <a:prstGeom prst="rect">
            <a:avLst/>
          </a:prstGeom>
        </p:spPr>
        <p:txBody>
          <a:bodyPr wrap="none">
            <a:spAutoFit/>
          </a:bodyPr>
          <a:lstStyle/>
          <a:p>
            <a:r>
              <a:rPr lang="en-US" dirty="0" smtClean="0">
                <a:latin typeface="Helvetica"/>
                <a:cs typeface="Helvetica"/>
              </a:rPr>
              <a:t>Première Lecture</a:t>
            </a:r>
            <a:endParaRPr lang="en-US" dirty="0"/>
          </a:p>
        </p:txBody>
      </p:sp>
      <p:pic>
        <p:nvPicPr>
          <p:cNvPr id="2" name="Picture 1"/>
          <p:cNvPicPr>
            <a:picLocks noChangeAspect="1"/>
          </p:cNvPicPr>
          <p:nvPr/>
        </p:nvPicPr>
        <p:blipFill>
          <a:blip r:embed="rId3"/>
          <a:stretch>
            <a:fillRect/>
          </a:stretch>
        </p:blipFill>
        <p:spPr>
          <a:xfrm>
            <a:off x="1192408" y="866206"/>
            <a:ext cx="7335371" cy="4890247"/>
          </a:xfrm>
          <a:prstGeom prst="rect">
            <a:avLst/>
          </a:prstGeom>
        </p:spPr>
      </p:pic>
      <p:sp>
        <p:nvSpPr>
          <p:cNvPr id="6" name="Rectangle 5"/>
          <p:cNvSpPr/>
          <p:nvPr/>
        </p:nvSpPr>
        <p:spPr>
          <a:xfrm>
            <a:off x="1141732" y="5817048"/>
            <a:ext cx="7386047" cy="1015663"/>
          </a:xfrm>
          <a:prstGeom prst="rect">
            <a:avLst/>
          </a:prstGeom>
        </p:spPr>
        <p:txBody>
          <a:bodyPr wrap="square">
            <a:spAutoFit/>
          </a:bodyPr>
          <a:lstStyle/>
          <a:p>
            <a:r>
              <a:rPr lang="fr-CA" sz="3000" dirty="0" smtClean="0">
                <a:latin typeface="Helvetica"/>
                <a:cs typeface="Helvetica"/>
              </a:rPr>
              <a:t>Parole de Seigneur. </a:t>
            </a:r>
          </a:p>
          <a:p>
            <a:r>
              <a:rPr lang="fr-CA" sz="3000" dirty="0" smtClean="0">
                <a:solidFill>
                  <a:srgbClr val="C00000"/>
                </a:solidFill>
                <a:latin typeface="Helvetica"/>
                <a:cs typeface="Helvetica"/>
              </a:rPr>
              <a:t>Nous rendons gloire à Dieu.</a:t>
            </a:r>
            <a:endParaRPr lang="en-US" sz="3000" dirty="0">
              <a:solidFill>
                <a:srgbClr val="C00000"/>
              </a:solidFill>
              <a:latin typeface="Helvetica"/>
              <a:cs typeface="Helvetica"/>
            </a:endParaRPr>
          </a:p>
        </p:txBody>
      </p:sp>
    </p:spTree>
    <p:extLst>
      <p:ext uri="{BB962C8B-B14F-4D97-AF65-F5344CB8AC3E}">
        <p14:creationId xmlns:p14="http://schemas.microsoft.com/office/powerpoint/2010/main" val="2029390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520956" y="1552045"/>
            <a:ext cx="6990279" cy="1015663"/>
          </a:xfrm>
          <a:prstGeom prst="rect">
            <a:avLst/>
          </a:prstGeom>
        </p:spPr>
        <p:txBody>
          <a:bodyPr wrap="square">
            <a:spAutoFit/>
          </a:bodyPr>
          <a:lstStyle/>
          <a:p>
            <a:pPr marL="514350" indent="-514350">
              <a:buAutoNum type="alphaUcPeriod" startAt="18"/>
            </a:pPr>
            <a:r>
              <a:rPr lang="fr-FR" sz="3000" smtClean="0">
                <a:solidFill>
                  <a:srgbClr val="C00000"/>
                </a:solidFill>
                <a:latin typeface="Helvetica" charset="0"/>
                <a:ea typeface="Helvetica" charset="0"/>
                <a:cs typeface="Helvetica" charset="0"/>
              </a:rPr>
              <a:t> </a:t>
            </a:r>
            <a:r>
              <a:rPr lang="fr-FR" sz="3000" smtClean="0">
                <a:latin typeface="Helvetica" charset="0"/>
                <a:ea typeface="Helvetica" charset="0"/>
                <a:cs typeface="Helvetica" charset="0"/>
              </a:rPr>
              <a:t>Joie </a:t>
            </a:r>
            <a:r>
              <a:rPr lang="fr-FR" sz="3000" dirty="0">
                <a:latin typeface="Helvetica" charset="0"/>
                <a:ea typeface="Helvetica" charset="0"/>
                <a:cs typeface="Helvetica" charset="0"/>
              </a:rPr>
              <a:t>pour les cœurs qui </a:t>
            </a:r>
            <a:r>
              <a:rPr lang="fr-FR" sz="3000" dirty="0" smtClean="0">
                <a:latin typeface="Helvetica" charset="0"/>
                <a:ea typeface="Helvetica" charset="0"/>
                <a:cs typeface="Helvetica" charset="0"/>
              </a:rPr>
              <a:t>	</a:t>
            </a:r>
            <a:r>
              <a:rPr lang="fr-FR" sz="3000" smtClean="0">
                <a:latin typeface="Helvetica" charset="0"/>
                <a:ea typeface="Helvetica" charset="0"/>
                <a:cs typeface="Helvetica" charset="0"/>
              </a:rPr>
              <a:t>       cherche </a:t>
            </a:r>
            <a:r>
              <a:rPr lang="fr-FR" sz="3000" dirty="0">
                <a:latin typeface="Helvetica" charset="0"/>
                <a:ea typeface="Helvetica" charset="0"/>
                <a:cs typeface="Helvetica" charset="0"/>
              </a:rPr>
              <a:t>Dieu.</a:t>
            </a:r>
            <a:endParaRPr lang="en-US" sz="3000" dirty="0">
              <a:latin typeface="Helvetica" charset="0"/>
              <a:ea typeface="Helvetica" charset="0"/>
              <a:cs typeface="Helvetica" charset="0"/>
            </a:endParaRPr>
          </a:p>
        </p:txBody>
      </p:sp>
      <p:sp>
        <p:nvSpPr>
          <p:cNvPr id="2" name="Rectangle 1"/>
          <p:cNvSpPr/>
          <p:nvPr/>
        </p:nvSpPr>
        <p:spPr>
          <a:xfrm>
            <a:off x="7454740" y="440298"/>
            <a:ext cx="1031051" cy="369332"/>
          </a:xfrm>
          <a:prstGeom prst="rect">
            <a:avLst/>
          </a:prstGeom>
        </p:spPr>
        <p:txBody>
          <a:bodyPr wrap="none">
            <a:spAutoFit/>
          </a:bodyPr>
          <a:lstStyle/>
          <a:p>
            <a:r>
              <a:rPr lang="en-US" dirty="0" err="1" smtClean="0">
                <a:latin typeface="Helvetica"/>
                <a:cs typeface="Helvetica"/>
              </a:rPr>
              <a:t>Psaume</a:t>
            </a:r>
            <a:endParaRPr lang="en-US" dirty="0"/>
          </a:p>
        </p:txBody>
      </p:sp>
      <p:pic>
        <p:nvPicPr>
          <p:cNvPr id="7" name="Picture 6"/>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Tree>
    <p:extLst>
      <p:ext uri="{BB962C8B-B14F-4D97-AF65-F5344CB8AC3E}">
        <p14:creationId xmlns:p14="http://schemas.microsoft.com/office/powerpoint/2010/main" val="790427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915" y="1395599"/>
            <a:ext cx="8229600" cy="1143000"/>
          </a:xfrm>
        </p:spPr>
        <p:txBody>
          <a:bodyPr>
            <a:normAutofit/>
          </a:bodyPr>
          <a:lstStyle/>
          <a:p>
            <a:r>
              <a:rPr lang="en-US" sz="6000" spc="1000" dirty="0" smtClean="0">
                <a:solidFill>
                  <a:srgbClr val="0070C0"/>
                </a:solidFill>
                <a:latin typeface="Helvetica" charset="0"/>
                <a:ea typeface="Helvetica" charset="0"/>
                <a:cs typeface="Helvetica" charset="0"/>
              </a:rPr>
              <a:t>ALLELULIA</a:t>
            </a:r>
            <a:endParaRPr lang="en-US" sz="6000" spc="1000" dirty="0">
              <a:solidFill>
                <a:srgbClr val="0070C0"/>
              </a:solidFill>
              <a:latin typeface="Helvetica" charset="0"/>
              <a:ea typeface="Helvetica" charset="0"/>
              <a:cs typeface="Helvetica" charset="0"/>
            </a:endParaRPr>
          </a:p>
        </p:txBody>
      </p:sp>
      <p:sp>
        <p:nvSpPr>
          <p:cNvPr id="5" name="TextBox 4"/>
          <p:cNvSpPr txBox="1"/>
          <p:nvPr/>
        </p:nvSpPr>
        <p:spPr>
          <a:xfrm>
            <a:off x="3499767" y="2438586"/>
            <a:ext cx="5114441" cy="707886"/>
          </a:xfrm>
          <a:prstGeom prst="rect">
            <a:avLst/>
          </a:prstGeom>
          <a:noFill/>
        </p:spPr>
        <p:txBody>
          <a:bodyPr wrap="square" rtlCol="0">
            <a:spAutoFit/>
          </a:bodyPr>
          <a:lstStyle/>
          <a:p>
            <a:pPr algn="just"/>
            <a:r>
              <a:rPr lang="fr-FR" sz="2000" spc="150" dirty="0">
                <a:solidFill>
                  <a:srgbClr val="0070C0"/>
                </a:solidFill>
                <a:latin typeface="Helvetica" charset="0"/>
                <a:ea typeface="Helvetica" charset="0"/>
                <a:cs typeface="Helvetica" charset="0"/>
              </a:rPr>
              <a:t>Voici le jour que fit le Seigneur, </a:t>
            </a:r>
            <a:r>
              <a:rPr lang="fr-FR" sz="2000" spc="150" dirty="0" smtClean="0">
                <a:solidFill>
                  <a:srgbClr val="0070C0"/>
                </a:solidFill>
                <a:latin typeface="Helvetica" charset="0"/>
                <a:ea typeface="Helvetica" charset="0"/>
                <a:cs typeface="Helvetica" charset="0"/>
              </a:rPr>
              <a:t>qu’il </a:t>
            </a:r>
            <a:r>
              <a:rPr lang="fr-FR" sz="2000" spc="150" dirty="0">
                <a:solidFill>
                  <a:srgbClr val="0070C0"/>
                </a:solidFill>
                <a:latin typeface="Helvetica" charset="0"/>
                <a:ea typeface="Helvetica" charset="0"/>
                <a:cs typeface="Helvetica" charset="0"/>
              </a:rPr>
              <a:t>soit pour nous jour de fête et de joie!</a:t>
            </a:r>
            <a:endParaRPr lang="en-US" sz="2000" spc="150" dirty="0">
              <a:solidFill>
                <a:srgbClr val="0070C0"/>
              </a:solidFill>
              <a:latin typeface="Helvetica" charset="0"/>
              <a:ea typeface="Helvetica" charset="0"/>
              <a:cs typeface="Helvetica" charset="0"/>
            </a:endParaRPr>
          </a:p>
        </p:txBody>
      </p:sp>
      <p:pic>
        <p:nvPicPr>
          <p:cNvPr id="6" name="Picture 5"/>
          <p:cNvPicPr>
            <a:picLocks noChangeAspect="1"/>
          </p:cNvPicPr>
          <p:nvPr/>
        </p:nvPicPr>
        <p:blipFill>
          <a:blip r:embed="rId2"/>
          <a:stretch>
            <a:fillRect/>
          </a:stretch>
        </p:blipFill>
        <p:spPr>
          <a:xfrm>
            <a:off x="134819" y="257176"/>
            <a:ext cx="3271837" cy="6329362"/>
          </a:xfrm>
          <a:prstGeom prst="rect">
            <a:avLst/>
          </a:prstGeom>
          <a:effectLst>
            <a:softEdge rad="254000"/>
          </a:effectLst>
        </p:spPr>
      </p:pic>
      <p:sp>
        <p:nvSpPr>
          <p:cNvPr id="7" name="Rectangle 6"/>
          <p:cNvSpPr/>
          <p:nvPr/>
        </p:nvSpPr>
        <p:spPr>
          <a:xfrm>
            <a:off x="7337800" y="415409"/>
            <a:ext cx="1441420" cy="369332"/>
          </a:xfrm>
          <a:prstGeom prst="rect">
            <a:avLst/>
          </a:prstGeom>
        </p:spPr>
        <p:txBody>
          <a:bodyPr wrap="none">
            <a:spAutoFit/>
          </a:bodyPr>
          <a:lstStyle/>
          <a:p>
            <a:r>
              <a:rPr lang="en-US" dirty="0" smtClean="0">
                <a:latin typeface="Helvetica"/>
                <a:cs typeface="Helvetica"/>
              </a:rPr>
              <a:t>Acclamation</a:t>
            </a:r>
            <a:endParaRPr lang="en-US" dirty="0"/>
          </a:p>
        </p:txBody>
      </p:sp>
    </p:spTree>
    <p:extLst>
      <p:ext uri="{BB962C8B-B14F-4D97-AF65-F5344CB8AC3E}">
        <p14:creationId xmlns:p14="http://schemas.microsoft.com/office/powerpoint/2010/main" val="18415210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sp>
        <p:nvSpPr>
          <p:cNvPr id="7" name="Rectangle 6"/>
          <p:cNvSpPr/>
          <p:nvPr/>
        </p:nvSpPr>
        <p:spPr>
          <a:xfrm>
            <a:off x="3506669" y="1780548"/>
            <a:ext cx="5856366" cy="2862322"/>
          </a:xfrm>
          <a:prstGeom prst="rect">
            <a:avLst/>
          </a:prstGeom>
        </p:spPr>
        <p:txBody>
          <a:bodyPr wrap="square">
            <a:spAutoFit/>
          </a:bodyPr>
          <a:lstStyle/>
          <a:p>
            <a:pPr>
              <a:spcAft>
                <a:spcPts val="0"/>
              </a:spcAft>
            </a:pPr>
            <a:r>
              <a:rPr lang="fr-FR" sz="3000" dirty="0">
                <a:solidFill>
                  <a:srgbClr val="000000"/>
                </a:solidFill>
                <a:latin typeface="Helvetica" charset="0"/>
                <a:ea typeface="Helvetica" charset="0"/>
                <a:cs typeface="Helvetica" charset="0"/>
              </a:rPr>
              <a:t>Le Seigneur soit avec vous. </a:t>
            </a:r>
            <a:endParaRPr lang="fr-FR" sz="3000" dirty="0" smtClean="0">
              <a:solidFill>
                <a:srgbClr val="000000"/>
              </a:solidFill>
              <a:latin typeface="Helvetica" charset="0"/>
              <a:ea typeface="Helvetica" charset="0"/>
              <a:cs typeface="Helvetica" charset="0"/>
            </a:endParaRPr>
          </a:p>
          <a:p>
            <a:pPr>
              <a:spcAft>
                <a:spcPts val="0"/>
              </a:spcAft>
            </a:pPr>
            <a:r>
              <a:rPr lang="fr-FR" sz="3000" dirty="0" smtClean="0">
                <a:solidFill>
                  <a:srgbClr val="C00000"/>
                </a:solidFill>
                <a:latin typeface="Helvetica" charset="0"/>
                <a:ea typeface="Helvetica" charset="0"/>
                <a:cs typeface="Helvetica" charset="0"/>
              </a:rPr>
              <a:t>Et </a:t>
            </a:r>
            <a:r>
              <a:rPr lang="fr-FR" sz="3000" dirty="0">
                <a:solidFill>
                  <a:srgbClr val="C00000"/>
                </a:solidFill>
                <a:latin typeface="Helvetica" charset="0"/>
                <a:ea typeface="Helvetica" charset="0"/>
                <a:cs typeface="Helvetica" charset="0"/>
              </a:rPr>
              <a:t>avec votre esprit.</a:t>
            </a:r>
            <a:endParaRPr lang="en-US" sz="3000" dirty="0">
              <a:solidFill>
                <a:srgbClr val="C00000"/>
              </a:solidFill>
              <a:latin typeface="Helvetica" charset="0"/>
              <a:ea typeface="Helvetica" charset="0"/>
              <a:cs typeface="Helvetica" charset="0"/>
            </a:endParaRPr>
          </a:p>
          <a:p>
            <a:pPr>
              <a:spcAft>
                <a:spcPts val="0"/>
              </a:spcAft>
            </a:pPr>
            <a:endParaRPr lang="fr-FR" sz="3000" b="1" dirty="0" smtClean="0">
              <a:solidFill>
                <a:srgbClr val="000000"/>
              </a:solidFill>
              <a:latin typeface="Helvetica" charset="0"/>
              <a:ea typeface="Helvetica" charset="0"/>
              <a:cs typeface="Helvetica" charset="0"/>
            </a:endParaRPr>
          </a:p>
          <a:p>
            <a:pPr>
              <a:spcAft>
                <a:spcPts val="0"/>
              </a:spcAft>
            </a:pPr>
            <a:r>
              <a:rPr lang="fr-FR" sz="3000" dirty="0" smtClean="0">
                <a:solidFill>
                  <a:srgbClr val="000000"/>
                </a:solidFill>
                <a:latin typeface="Helvetica" charset="0"/>
                <a:ea typeface="Helvetica" charset="0"/>
                <a:cs typeface="Helvetica" charset="0"/>
              </a:rPr>
              <a:t>Évangile </a:t>
            </a:r>
            <a:r>
              <a:rPr lang="fr-FR" sz="3000" dirty="0">
                <a:solidFill>
                  <a:srgbClr val="000000"/>
                </a:solidFill>
                <a:latin typeface="Helvetica" charset="0"/>
                <a:ea typeface="Helvetica" charset="0"/>
                <a:cs typeface="Helvetica" charset="0"/>
              </a:rPr>
              <a:t>de Jésus </a:t>
            </a:r>
            <a:endParaRPr lang="fr-FR" sz="3000" dirty="0" smtClean="0">
              <a:solidFill>
                <a:srgbClr val="000000"/>
              </a:solidFill>
              <a:latin typeface="Helvetica" charset="0"/>
              <a:ea typeface="Helvetica" charset="0"/>
              <a:cs typeface="Helvetica" charset="0"/>
            </a:endParaRPr>
          </a:p>
          <a:p>
            <a:pPr>
              <a:spcAft>
                <a:spcPts val="0"/>
              </a:spcAft>
            </a:pPr>
            <a:r>
              <a:rPr lang="fr-FR" sz="3000" dirty="0" smtClean="0">
                <a:solidFill>
                  <a:srgbClr val="000000"/>
                </a:solidFill>
                <a:latin typeface="Helvetica" charset="0"/>
                <a:ea typeface="Helvetica" charset="0"/>
                <a:cs typeface="Helvetica" charset="0"/>
              </a:rPr>
              <a:t>Christ </a:t>
            </a:r>
            <a:r>
              <a:rPr lang="fr-FR" sz="3000" dirty="0">
                <a:solidFill>
                  <a:srgbClr val="000000"/>
                </a:solidFill>
                <a:latin typeface="Helvetica" charset="0"/>
                <a:ea typeface="Helvetica" charset="0"/>
                <a:cs typeface="Helvetica" charset="0"/>
              </a:rPr>
              <a:t>selon saint </a:t>
            </a:r>
            <a:r>
              <a:rPr lang="fr-FR" sz="3000" dirty="0" smtClean="0">
                <a:solidFill>
                  <a:srgbClr val="000000"/>
                </a:solidFill>
                <a:latin typeface="Helvetica" charset="0"/>
                <a:ea typeface="Helvetica" charset="0"/>
                <a:cs typeface="Helvetica" charset="0"/>
              </a:rPr>
              <a:t>Marc</a:t>
            </a:r>
          </a:p>
          <a:p>
            <a:pPr>
              <a:spcAft>
                <a:spcPts val="0"/>
              </a:spcAft>
            </a:pPr>
            <a:r>
              <a:rPr lang="fr-FR" sz="3000" dirty="0" smtClean="0">
                <a:solidFill>
                  <a:srgbClr val="C00000"/>
                </a:solidFill>
                <a:latin typeface="Helvetica" charset="0"/>
                <a:ea typeface="Helvetica" charset="0"/>
                <a:cs typeface="Helvetica" charset="0"/>
              </a:rPr>
              <a:t>Gloire </a:t>
            </a:r>
            <a:r>
              <a:rPr lang="fr-FR" sz="3000" dirty="0">
                <a:solidFill>
                  <a:srgbClr val="C00000"/>
                </a:solidFill>
                <a:latin typeface="Helvetica" charset="0"/>
                <a:ea typeface="Helvetica" charset="0"/>
                <a:cs typeface="Helvetica" charset="0"/>
              </a:rPr>
              <a:t>à toi, Seigneur!</a:t>
            </a:r>
            <a:endParaRPr lang="en-US" sz="3000" dirty="0">
              <a:solidFill>
                <a:srgbClr val="C00000"/>
              </a:solidFill>
              <a:effectLst/>
              <a:latin typeface="Helvetica" charset="0"/>
              <a:ea typeface="Helvetica" charset="0"/>
              <a:cs typeface="Helvetica" charset="0"/>
            </a:endParaRPr>
          </a:p>
        </p:txBody>
      </p:sp>
      <p:pic>
        <p:nvPicPr>
          <p:cNvPr id="10" name="Picture 9"/>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Tree>
    <p:extLst>
      <p:ext uri="{BB962C8B-B14F-4D97-AF65-F5344CB8AC3E}">
        <p14:creationId xmlns:p14="http://schemas.microsoft.com/office/powerpoint/2010/main" val="14115484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7999"/>
          </a:xfrm>
          <a:prstGeom prst="rect">
            <a:avLst/>
          </a:prstGeom>
          <a:effectLst>
            <a:softEdge rad="12700"/>
          </a:effectLst>
        </p:spPr>
      </p:pic>
    </p:spTree>
    <p:extLst>
      <p:ext uri="{BB962C8B-B14F-4D97-AF65-F5344CB8AC3E}">
        <p14:creationId xmlns:p14="http://schemas.microsoft.com/office/powerpoint/2010/main" val="8917075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3999" cy="6857999"/>
          </a:xfrm>
          <a:prstGeom prst="rect">
            <a:avLst/>
          </a:prstGeom>
          <a:effectLst>
            <a:softEdge rad="12700"/>
          </a:effectLst>
        </p:spPr>
      </p:pic>
    </p:spTree>
    <p:extLst>
      <p:ext uri="{BB962C8B-B14F-4D97-AF65-F5344CB8AC3E}">
        <p14:creationId xmlns:p14="http://schemas.microsoft.com/office/powerpoint/2010/main" val="5289011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857999"/>
          </a:xfrm>
          <a:prstGeom prst="rect">
            <a:avLst/>
          </a:prstGeom>
          <a:effectLst>
            <a:softEdge rad="12700"/>
          </a:effectLst>
        </p:spPr>
      </p:pic>
    </p:spTree>
    <p:extLst>
      <p:ext uri="{BB962C8B-B14F-4D97-AF65-F5344CB8AC3E}">
        <p14:creationId xmlns:p14="http://schemas.microsoft.com/office/powerpoint/2010/main" val="12788562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softEdge rad="12700"/>
          </a:effectLst>
        </p:spPr>
      </p:pic>
    </p:spTree>
    <p:extLst>
      <p:ext uri="{BB962C8B-B14F-4D97-AF65-F5344CB8AC3E}">
        <p14:creationId xmlns:p14="http://schemas.microsoft.com/office/powerpoint/2010/main" val="16494237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softEdge rad="12700"/>
          </a:effectLst>
        </p:spPr>
      </p:pic>
    </p:spTree>
    <p:extLst>
      <p:ext uri="{BB962C8B-B14F-4D97-AF65-F5344CB8AC3E}">
        <p14:creationId xmlns:p14="http://schemas.microsoft.com/office/powerpoint/2010/main" val="17419870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softEdge rad="12700"/>
          </a:effectLst>
        </p:spPr>
      </p:pic>
    </p:spTree>
    <p:extLst>
      <p:ext uri="{BB962C8B-B14F-4D97-AF65-F5344CB8AC3E}">
        <p14:creationId xmlns:p14="http://schemas.microsoft.com/office/powerpoint/2010/main" val="1806537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softEdge rad="12700"/>
          </a:effectLst>
        </p:spPr>
      </p:pic>
    </p:spTree>
    <p:extLst>
      <p:ext uri="{BB962C8B-B14F-4D97-AF65-F5344CB8AC3E}">
        <p14:creationId xmlns:p14="http://schemas.microsoft.com/office/powerpoint/2010/main" val="14034222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softEdge rad="12700"/>
          </a:effectLst>
        </p:spPr>
      </p:pic>
    </p:spTree>
    <p:extLst>
      <p:ext uri="{BB962C8B-B14F-4D97-AF65-F5344CB8AC3E}">
        <p14:creationId xmlns:p14="http://schemas.microsoft.com/office/powerpoint/2010/main" val="6785421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softEdge rad="12700"/>
          </a:effectLst>
        </p:spPr>
      </p:pic>
    </p:spTree>
    <p:extLst>
      <p:ext uri="{BB962C8B-B14F-4D97-AF65-F5344CB8AC3E}">
        <p14:creationId xmlns:p14="http://schemas.microsoft.com/office/powerpoint/2010/main" val="408371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sp>
        <p:nvSpPr>
          <p:cNvPr id="5" name="Rectangle 4"/>
          <p:cNvSpPr/>
          <p:nvPr/>
        </p:nvSpPr>
        <p:spPr>
          <a:xfrm>
            <a:off x="3406656" y="1744536"/>
            <a:ext cx="6663266" cy="1046440"/>
          </a:xfrm>
          <a:prstGeom prst="rect">
            <a:avLst/>
          </a:prstGeom>
        </p:spPr>
        <p:txBody>
          <a:bodyPr wrap="square">
            <a:spAutoFit/>
          </a:bodyPr>
          <a:lstStyle/>
          <a:p>
            <a:r>
              <a:rPr lang="fr-FR" sz="3200" dirty="0">
                <a:latin typeface="Helvetica" charset="0"/>
                <a:ea typeface="Helvetica" charset="0"/>
                <a:cs typeface="Helvetica" charset="0"/>
              </a:rPr>
              <a:t>Acclamons la Parole de Dieu.</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Louange </a:t>
            </a:r>
            <a:r>
              <a:rPr lang="fr-FR" sz="3000" dirty="0">
                <a:solidFill>
                  <a:srgbClr val="C00000"/>
                </a:solidFill>
                <a:latin typeface="Helvetica" charset="0"/>
                <a:ea typeface="Helvetica" charset="0"/>
                <a:cs typeface="Helvetica" charset="0"/>
              </a:rPr>
              <a:t>à toi, Seigneur Jésus.</a:t>
            </a:r>
            <a:r>
              <a:rPr lang="en-US" sz="3000" dirty="0">
                <a:solidFill>
                  <a:srgbClr val="C00000"/>
                </a:solidFill>
                <a:latin typeface="Helvetica" charset="0"/>
                <a:ea typeface="Helvetica" charset="0"/>
                <a:cs typeface="Helvetica" charset="0"/>
              </a:rPr>
              <a:t> </a:t>
            </a:r>
            <a:endParaRPr lang="en-US" sz="3000" b="1" dirty="0">
              <a:solidFill>
                <a:srgbClr val="C00000"/>
              </a:solidFill>
              <a:latin typeface="Helvetica" charset="0"/>
              <a:ea typeface="Helvetica" charset="0"/>
              <a:cs typeface="Helvetica" charset="0"/>
            </a:endParaRPr>
          </a:p>
        </p:txBody>
      </p:sp>
      <p:pic>
        <p:nvPicPr>
          <p:cNvPr id="7" name="Picture 6"/>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Tree>
    <p:extLst>
      <p:ext uri="{BB962C8B-B14F-4D97-AF65-F5344CB8AC3E}">
        <p14:creationId xmlns:p14="http://schemas.microsoft.com/office/powerpoint/2010/main" val="6552747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915" y="1395599"/>
            <a:ext cx="8229600" cy="1143000"/>
          </a:xfrm>
        </p:spPr>
        <p:txBody>
          <a:bodyPr>
            <a:normAutofit/>
          </a:bodyPr>
          <a:lstStyle/>
          <a:p>
            <a:r>
              <a:rPr lang="en-US" sz="6000" spc="1000" dirty="0" smtClean="0">
                <a:solidFill>
                  <a:srgbClr val="0070C0"/>
                </a:solidFill>
                <a:latin typeface="Helvetica" charset="0"/>
                <a:ea typeface="Helvetica" charset="0"/>
                <a:cs typeface="Helvetica" charset="0"/>
              </a:rPr>
              <a:t>ALLELULIA</a:t>
            </a:r>
            <a:endParaRPr lang="en-US" sz="6000" spc="1000" dirty="0">
              <a:solidFill>
                <a:srgbClr val="0070C0"/>
              </a:solidFill>
              <a:latin typeface="Helvetica" charset="0"/>
              <a:ea typeface="Helvetica" charset="0"/>
              <a:cs typeface="Helvetica" charset="0"/>
            </a:endParaRPr>
          </a:p>
        </p:txBody>
      </p:sp>
      <p:sp>
        <p:nvSpPr>
          <p:cNvPr id="5" name="TextBox 4"/>
          <p:cNvSpPr txBox="1"/>
          <p:nvPr/>
        </p:nvSpPr>
        <p:spPr>
          <a:xfrm>
            <a:off x="3499767" y="2438586"/>
            <a:ext cx="5114441" cy="707886"/>
          </a:xfrm>
          <a:prstGeom prst="rect">
            <a:avLst/>
          </a:prstGeom>
          <a:noFill/>
        </p:spPr>
        <p:txBody>
          <a:bodyPr wrap="square" rtlCol="0">
            <a:spAutoFit/>
          </a:bodyPr>
          <a:lstStyle/>
          <a:p>
            <a:pPr algn="just"/>
            <a:r>
              <a:rPr lang="fr-FR" sz="2000" spc="150" dirty="0">
                <a:solidFill>
                  <a:schemeClr val="tx2">
                    <a:lumMod val="60000"/>
                    <a:lumOff val="40000"/>
                  </a:schemeClr>
                </a:solidFill>
                <a:latin typeface="Helvetica" charset="0"/>
                <a:ea typeface="Helvetica" charset="0"/>
                <a:cs typeface="Helvetica" charset="0"/>
              </a:rPr>
              <a:t>Voici le jour que fit le Seigneur, </a:t>
            </a:r>
            <a:r>
              <a:rPr lang="fr-FR" sz="2000" spc="150" dirty="0" smtClean="0">
                <a:solidFill>
                  <a:schemeClr val="tx2">
                    <a:lumMod val="60000"/>
                    <a:lumOff val="40000"/>
                  </a:schemeClr>
                </a:solidFill>
                <a:latin typeface="Helvetica" charset="0"/>
                <a:ea typeface="Helvetica" charset="0"/>
                <a:cs typeface="Helvetica" charset="0"/>
              </a:rPr>
              <a:t>qu’il </a:t>
            </a:r>
            <a:r>
              <a:rPr lang="fr-FR" sz="2000" spc="150" dirty="0">
                <a:solidFill>
                  <a:schemeClr val="tx2">
                    <a:lumMod val="60000"/>
                    <a:lumOff val="40000"/>
                  </a:schemeClr>
                </a:solidFill>
                <a:latin typeface="Helvetica" charset="0"/>
                <a:ea typeface="Helvetica" charset="0"/>
                <a:cs typeface="Helvetica" charset="0"/>
              </a:rPr>
              <a:t>soit pour nous jour de fête et de joie!</a:t>
            </a:r>
            <a:endParaRPr lang="en-US" sz="2000" spc="150" dirty="0">
              <a:solidFill>
                <a:schemeClr val="tx2">
                  <a:lumMod val="60000"/>
                  <a:lumOff val="40000"/>
                </a:schemeClr>
              </a:solidFill>
              <a:latin typeface="Helvetica" charset="0"/>
              <a:ea typeface="Helvetica" charset="0"/>
              <a:cs typeface="Helvetica" charset="0"/>
            </a:endParaRPr>
          </a:p>
        </p:txBody>
      </p:sp>
      <p:pic>
        <p:nvPicPr>
          <p:cNvPr id="6" name="Picture 5"/>
          <p:cNvPicPr>
            <a:picLocks noChangeAspect="1"/>
          </p:cNvPicPr>
          <p:nvPr/>
        </p:nvPicPr>
        <p:blipFill>
          <a:blip r:embed="rId2"/>
          <a:stretch>
            <a:fillRect/>
          </a:stretch>
        </p:blipFill>
        <p:spPr>
          <a:xfrm>
            <a:off x="134819" y="257176"/>
            <a:ext cx="3271837" cy="6329362"/>
          </a:xfrm>
          <a:prstGeom prst="rect">
            <a:avLst/>
          </a:prstGeom>
          <a:effectLst>
            <a:softEdge rad="254000"/>
          </a:effectLst>
        </p:spPr>
      </p:pic>
      <p:sp>
        <p:nvSpPr>
          <p:cNvPr id="7" name="Rectangle 6"/>
          <p:cNvSpPr/>
          <p:nvPr/>
        </p:nvSpPr>
        <p:spPr>
          <a:xfrm>
            <a:off x="7337800" y="415409"/>
            <a:ext cx="1441420" cy="369332"/>
          </a:xfrm>
          <a:prstGeom prst="rect">
            <a:avLst/>
          </a:prstGeom>
        </p:spPr>
        <p:txBody>
          <a:bodyPr wrap="none">
            <a:spAutoFit/>
          </a:bodyPr>
          <a:lstStyle/>
          <a:p>
            <a:r>
              <a:rPr lang="en-US" dirty="0" smtClean="0">
                <a:latin typeface="Helvetica"/>
                <a:cs typeface="Helvetica"/>
              </a:rPr>
              <a:t>Acclamation</a:t>
            </a:r>
            <a:endParaRPr lang="en-US" dirty="0"/>
          </a:p>
        </p:txBody>
      </p:sp>
    </p:spTree>
    <p:extLst>
      <p:ext uri="{BB962C8B-B14F-4D97-AF65-F5344CB8AC3E}">
        <p14:creationId xmlns:p14="http://schemas.microsoft.com/office/powerpoint/2010/main" val="13176229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16983" y="858213"/>
            <a:ext cx="7523583" cy="5924643"/>
          </a:xfrm>
          <a:prstGeom prst="rect">
            <a:avLst/>
          </a:prstGeom>
        </p:spPr>
      </p:pic>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325040" y="454256"/>
            <a:ext cx="1031051" cy="369332"/>
          </a:xfrm>
          <a:prstGeom prst="rect">
            <a:avLst/>
          </a:prstGeom>
        </p:spPr>
        <p:txBody>
          <a:bodyPr wrap="none">
            <a:spAutoFit/>
          </a:bodyPr>
          <a:lstStyle/>
          <a:p>
            <a:r>
              <a:rPr lang="en-US" dirty="0" err="1" smtClean="0">
                <a:latin typeface="Helvetica"/>
                <a:cs typeface="Helvetica"/>
              </a:rPr>
              <a:t>Homélie</a:t>
            </a:r>
            <a:endParaRPr lang="en-US" dirty="0"/>
          </a:p>
        </p:txBody>
      </p:sp>
    </p:spTree>
    <p:extLst>
      <p:ext uri="{BB962C8B-B14F-4D97-AF65-F5344CB8AC3E}">
        <p14:creationId xmlns:p14="http://schemas.microsoft.com/office/powerpoint/2010/main" val="10021328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8" name="Picture 7"/>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
        <p:nvSpPr>
          <p:cNvPr id="3" name="Rectangle 2"/>
          <p:cNvSpPr/>
          <p:nvPr/>
        </p:nvSpPr>
        <p:spPr>
          <a:xfrm>
            <a:off x="3406656" y="1581448"/>
            <a:ext cx="5390969" cy="2400657"/>
          </a:xfrm>
          <a:prstGeom prst="rect">
            <a:avLst/>
          </a:prstGeom>
        </p:spPr>
        <p:txBody>
          <a:bodyPr wrap="square">
            <a:spAutoFit/>
          </a:bodyPr>
          <a:lstStyle/>
          <a:p>
            <a:pPr>
              <a:spcAft>
                <a:spcPts val="0"/>
              </a:spcAft>
            </a:pPr>
            <a:r>
              <a:rPr lang="fr-CA" sz="3000" spc="20" dirty="0">
                <a:solidFill>
                  <a:srgbClr val="000000"/>
                </a:solidFill>
                <a:latin typeface="Helvetica" charset="0"/>
                <a:ea typeface="Helvetica" charset="0"/>
                <a:cs typeface="Helvetica" charset="0"/>
              </a:rPr>
              <a:t>Pour l’Église, afin qu’elle marche comme Jésus sur les routes du monde à la rencontre de l’humanité d’aujourd’hui, prions.</a:t>
            </a:r>
            <a:endParaRPr lang="en-US" sz="3000" dirty="0">
              <a:effectLst/>
              <a:latin typeface="Helvetica" charset="0"/>
              <a:ea typeface="Helvetica" charset="0"/>
              <a:cs typeface="Helvetica" charset="0"/>
            </a:endParaRPr>
          </a:p>
        </p:txBody>
      </p:sp>
      <p:sp>
        <p:nvSpPr>
          <p:cNvPr id="9" name="Rectangle 8"/>
          <p:cNvSpPr/>
          <p:nvPr/>
        </p:nvSpPr>
        <p:spPr>
          <a:xfrm>
            <a:off x="3406656" y="4050059"/>
            <a:ext cx="3765669" cy="1523494"/>
          </a:xfrm>
          <a:prstGeom prst="rect">
            <a:avLst/>
          </a:prstGeom>
        </p:spPr>
        <p:txBody>
          <a:bodyPr wrap="square">
            <a:spAutoFit/>
          </a:bodyPr>
          <a:lstStyle/>
          <a:p>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8042165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8" name="Picture 7"/>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
        <p:nvSpPr>
          <p:cNvPr id="3" name="Rectangle 2"/>
          <p:cNvSpPr/>
          <p:nvPr/>
        </p:nvSpPr>
        <p:spPr>
          <a:xfrm>
            <a:off x="3529012" y="1528673"/>
            <a:ext cx="5268613" cy="2862322"/>
          </a:xfrm>
          <a:prstGeom prst="rect">
            <a:avLst/>
          </a:prstGeom>
        </p:spPr>
        <p:txBody>
          <a:bodyPr wrap="square">
            <a:spAutoFit/>
          </a:bodyPr>
          <a:lstStyle/>
          <a:p>
            <a:pPr>
              <a:spcAft>
                <a:spcPts val="0"/>
              </a:spcAft>
            </a:pPr>
            <a:r>
              <a:rPr lang="fr-CA" sz="3000" dirty="0">
                <a:solidFill>
                  <a:srgbClr val="000000"/>
                </a:solidFill>
                <a:latin typeface="Helvetica" charset="0"/>
                <a:ea typeface="Helvetica" charset="0"/>
                <a:cs typeface="Helvetica" charset="0"/>
              </a:rPr>
              <a:t>Pour nos dirigeants politiques, afin qu’ils fassent tout en leur pouvoir pour alléger les souffrances des personnes plus vulnérables de notre société, prions. </a:t>
            </a:r>
            <a:endParaRPr lang="en-US" sz="3000" dirty="0">
              <a:effectLst/>
              <a:latin typeface="Helvetica" charset="0"/>
              <a:ea typeface="Helvetica" charset="0"/>
              <a:cs typeface="Helvetica" charset="0"/>
            </a:endParaRPr>
          </a:p>
        </p:txBody>
      </p:sp>
      <p:sp>
        <p:nvSpPr>
          <p:cNvPr id="9" name="Rectangle 8"/>
          <p:cNvSpPr/>
          <p:nvPr/>
        </p:nvSpPr>
        <p:spPr>
          <a:xfrm>
            <a:off x="3529012" y="4519582"/>
            <a:ext cx="3765669" cy="1523494"/>
          </a:xfrm>
          <a:prstGeom prst="rect">
            <a:avLst/>
          </a:prstGeom>
        </p:spPr>
        <p:txBody>
          <a:bodyPr wrap="square">
            <a:spAutoFit/>
          </a:bodyPr>
          <a:lstStyle/>
          <a:p>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7669657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8" name="Picture 7"/>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
        <p:nvSpPr>
          <p:cNvPr id="3" name="Rectangle 2"/>
          <p:cNvSpPr/>
          <p:nvPr/>
        </p:nvSpPr>
        <p:spPr>
          <a:xfrm>
            <a:off x="3406656" y="1429018"/>
            <a:ext cx="5523032" cy="3785652"/>
          </a:xfrm>
          <a:prstGeom prst="rect">
            <a:avLst/>
          </a:prstGeom>
        </p:spPr>
        <p:txBody>
          <a:bodyPr wrap="square">
            <a:spAutoFit/>
          </a:bodyPr>
          <a:lstStyle/>
          <a:p>
            <a:pPr>
              <a:spcAft>
                <a:spcPts val="0"/>
              </a:spcAft>
            </a:pPr>
            <a:r>
              <a:rPr lang="fr-CA" sz="3000" dirty="0">
                <a:solidFill>
                  <a:srgbClr val="000000"/>
                </a:solidFill>
                <a:latin typeface="Helvetica" charset="0"/>
                <a:ea typeface="Helvetica" charset="0"/>
                <a:cs typeface="Helvetica" charset="0"/>
              </a:rPr>
              <a:t>Pour notre communauté scolaire, afin que nous reconnaissions Jésus ressuscité dans la proclamation de la Parole, dans la fraction du pain et dans le visage de chaque personne autour de nous, prions.</a:t>
            </a:r>
            <a:endParaRPr lang="en-US" sz="3000" dirty="0">
              <a:effectLst/>
              <a:latin typeface="Helvetica" charset="0"/>
              <a:ea typeface="Helvetica" charset="0"/>
              <a:cs typeface="Helvetica" charset="0"/>
            </a:endParaRPr>
          </a:p>
        </p:txBody>
      </p:sp>
      <p:sp>
        <p:nvSpPr>
          <p:cNvPr id="9" name="Rectangle 8"/>
          <p:cNvSpPr/>
          <p:nvPr/>
        </p:nvSpPr>
        <p:spPr>
          <a:xfrm>
            <a:off x="3406656" y="5334506"/>
            <a:ext cx="3765669" cy="1523494"/>
          </a:xfrm>
          <a:prstGeom prst="rect">
            <a:avLst/>
          </a:prstGeom>
        </p:spPr>
        <p:txBody>
          <a:bodyPr wrap="square">
            <a:spAutoFit/>
          </a:bodyPr>
          <a:lstStyle/>
          <a:p>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1161317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8" name="Picture 7"/>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
        <p:nvSpPr>
          <p:cNvPr id="3" name="Rectangle 2"/>
          <p:cNvSpPr/>
          <p:nvPr/>
        </p:nvSpPr>
        <p:spPr>
          <a:xfrm>
            <a:off x="3406655" y="1457236"/>
            <a:ext cx="5390969" cy="2862322"/>
          </a:xfrm>
          <a:prstGeom prst="rect">
            <a:avLst/>
          </a:prstGeom>
        </p:spPr>
        <p:txBody>
          <a:bodyPr wrap="square">
            <a:spAutoFit/>
          </a:bodyPr>
          <a:lstStyle/>
          <a:p>
            <a:pPr>
              <a:spcAft>
                <a:spcPts val="0"/>
              </a:spcAft>
            </a:pPr>
            <a:r>
              <a:rPr lang="fr-CA" sz="3000" dirty="0">
                <a:solidFill>
                  <a:srgbClr val="000000"/>
                </a:solidFill>
                <a:latin typeface="Helvetica" charset="0"/>
                <a:ea typeface="Helvetica" charset="0"/>
                <a:cs typeface="Helvetica" charset="0"/>
              </a:rPr>
              <a:t>Pour les membres de nos familles, afin que leurs yeux s’ouvrent et reconnaissent la présence réconfortante de Jésus au cœur de leur famille, prions.  </a:t>
            </a:r>
            <a:endParaRPr lang="en-US" sz="3000" dirty="0">
              <a:effectLst/>
              <a:latin typeface="Helvetica" charset="0"/>
              <a:ea typeface="Helvetica" charset="0"/>
              <a:cs typeface="Helvetica" charset="0"/>
            </a:endParaRPr>
          </a:p>
        </p:txBody>
      </p:sp>
      <p:sp>
        <p:nvSpPr>
          <p:cNvPr id="9" name="Rectangle 8"/>
          <p:cNvSpPr/>
          <p:nvPr/>
        </p:nvSpPr>
        <p:spPr>
          <a:xfrm>
            <a:off x="3406655" y="4435821"/>
            <a:ext cx="3765669" cy="1523494"/>
          </a:xfrm>
          <a:prstGeom prst="rect">
            <a:avLst/>
          </a:prstGeom>
        </p:spPr>
        <p:txBody>
          <a:bodyPr wrap="square">
            <a:spAutoFit/>
          </a:bodyPr>
          <a:lstStyle/>
          <a:p>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7516615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8" name="Picture 7"/>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
        <p:nvSpPr>
          <p:cNvPr id="3" name="Rectangle 2"/>
          <p:cNvSpPr/>
          <p:nvPr/>
        </p:nvSpPr>
        <p:spPr>
          <a:xfrm>
            <a:off x="3406655" y="1528674"/>
            <a:ext cx="5390969" cy="2862322"/>
          </a:xfrm>
          <a:prstGeom prst="rect">
            <a:avLst/>
          </a:prstGeom>
        </p:spPr>
        <p:txBody>
          <a:bodyPr wrap="square">
            <a:spAutoFit/>
          </a:bodyPr>
          <a:lstStyle/>
          <a:p>
            <a:pPr>
              <a:spcAft>
                <a:spcPts val="0"/>
              </a:spcAft>
            </a:pPr>
            <a:r>
              <a:rPr lang="fr-CA" sz="3000" dirty="0">
                <a:solidFill>
                  <a:srgbClr val="000000"/>
                </a:solidFill>
                <a:latin typeface="Helvetica" charset="0"/>
                <a:ea typeface="Helvetica" charset="0"/>
                <a:cs typeface="Helvetica" charset="0"/>
              </a:rPr>
              <a:t>Pour chacun de nous, afin que nous invitions Jésus à marcher avec nous et partager la joie de ceux et celles qui font la rencontre du Seigneur, prions. </a:t>
            </a:r>
            <a:endParaRPr lang="en-US" sz="3000" dirty="0">
              <a:effectLst/>
              <a:latin typeface="Helvetica" charset="0"/>
              <a:ea typeface="Helvetica" charset="0"/>
              <a:cs typeface="Helvetica" charset="0"/>
            </a:endParaRPr>
          </a:p>
        </p:txBody>
      </p:sp>
      <p:sp>
        <p:nvSpPr>
          <p:cNvPr id="9" name="Rectangle 8"/>
          <p:cNvSpPr/>
          <p:nvPr/>
        </p:nvSpPr>
        <p:spPr>
          <a:xfrm>
            <a:off x="3406655" y="4618321"/>
            <a:ext cx="3765669" cy="1523494"/>
          </a:xfrm>
          <a:prstGeom prst="rect">
            <a:avLst/>
          </a:prstGeom>
        </p:spPr>
        <p:txBody>
          <a:bodyPr wrap="square">
            <a:spAutoFit/>
          </a:bodyPr>
          <a:lstStyle/>
          <a:p>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r>
              <a:rPr lang="en-US" sz="3300" dirty="0">
                <a:latin typeface="Helvetica"/>
                <a:cs typeface="Helvetica"/>
              </a:rPr>
              <a:t> </a:t>
            </a:r>
          </a:p>
        </p:txBody>
      </p:sp>
    </p:spTree>
    <p:extLst>
      <p:ext uri="{BB962C8B-B14F-4D97-AF65-F5344CB8AC3E}">
        <p14:creationId xmlns:p14="http://schemas.microsoft.com/office/powerpoint/2010/main" val="8706975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8775" y="479369"/>
            <a:ext cx="8229600" cy="1143000"/>
          </a:xfrm>
        </p:spPr>
        <p:txBody>
          <a:bodyPr>
            <a:normAutofit/>
          </a:bodyPr>
          <a:lstStyle/>
          <a:p>
            <a:r>
              <a:rPr lang="en-US" sz="3000" dirty="0">
                <a:latin typeface="Helvetica"/>
                <a:cs typeface="Helvetica"/>
              </a:rPr>
              <a:t>Chant </a:t>
            </a:r>
            <a:r>
              <a:rPr lang="en-US" sz="3000" dirty="0" err="1">
                <a:latin typeface="Helvetica"/>
                <a:cs typeface="Helvetica"/>
              </a:rPr>
              <a:t>d’offertoire</a:t>
            </a:r>
            <a:r>
              <a:rPr lang="en-US" sz="3000" dirty="0">
                <a:latin typeface="Helvetica"/>
                <a:cs typeface="Helvetica"/>
              </a:rPr>
              <a:t> </a:t>
            </a:r>
          </a:p>
        </p:txBody>
      </p:sp>
      <p:pic>
        <p:nvPicPr>
          <p:cNvPr id="5" name="Picture 4"/>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Tree>
    <p:extLst>
      <p:ext uri="{BB962C8B-B14F-4D97-AF65-F5344CB8AC3E}">
        <p14:creationId xmlns:p14="http://schemas.microsoft.com/office/powerpoint/2010/main" val="13458892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
        <p:nvSpPr>
          <p:cNvPr id="2" name="Rectangle 1"/>
          <p:cNvSpPr/>
          <p:nvPr/>
        </p:nvSpPr>
        <p:spPr>
          <a:xfrm>
            <a:off x="6766300" y="382415"/>
            <a:ext cx="2300630"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eucharistique</a:t>
            </a:r>
            <a:r>
              <a:rPr lang="en-US" dirty="0" smtClean="0">
                <a:latin typeface="Helvetica"/>
                <a:cs typeface="Helvetica"/>
              </a:rPr>
              <a:t>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4" name="Rectangle 3"/>
          <p:cNvSpPr/>
          <p:nvPr/>
        </p:nvSpPr>
        <p:spPr>
          <a:xfrm>
            <a:off x="2796322" y="1234425"/>
            <a:ext cx="6129338" cy="4708981"/>
          </a:xfrm>
          <a:prstGeom prst="rect">
            <a:avLst/>
          </a:prstGeom>
        </p:spPr>
        <p:txBody>
          <a:bodyPr wrap="square">
            <a:spAutoFit/>
          </a:bodyPr>
          <a:lstStyle/>
          <a:p>
            <a:pPr algn="r">
              <a:spcBef>
                <a:spcPts val="600"/>
              </a:spcBef>
              <a:spcAft>
                <a:spcPts val="0"/>
              </a:spcAft>
            </a:pPr>
            <a:r>
              <a:rPr lang="fr-FR" sz="3000" dirty="0">
                <a:latin typeface="Helvetica" charset="0"/>
                <a:ea typeface="Helvetica" charset="0"/>
                <a:cs typeface="Helvetica" charset="0"/>
              </a:rPr>
              <a:t>Le Seigneur soit avec vous.</a:t>
            </a:r>
            <a:endParaRPr lang="en-US" sz="3000" dirty="0">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Et </a:t>
            </a:r>
            <a:r>
              <a:rPr lang="fr-FR" sz="3000" dirty="0">
                <a:solidFill>
                  <a:srgbClr val="C00000"/>
                </a:solidFill>
                <a:latin typeface="Helvetica" charset="0"/>
                <a:ea typeface="Helvetica" charset="0"/>
                <a:cs typeface="Helvetica" charset="0"/>
              </a:rPr>
              <a:t>avec votre esprit.</a:t>
            </a:r>
            <a:endParaRPr lang="en-US" sz="3000" dirty="0">
              <a:solidFill>
                <a:srgbClr val="C00000"/>
              </a:solidFill>
              <a:latin typeface="Helvetica" charset="0"/>
              <a:ea typeface="Helvetica" charset="0"/>
              <a:cs typeface="Helvetica" charset="0"/>
            </a:endParaRPr>
          </a:p>
          <a:p>
            <a:pPr algn="r">
              <a:spcBef>
                <a:spcPts val="600"/>
              </a:spcBef>
              <a:spcAft>
                <a:spcPts val="0"/>
              </a:spcAft>
            </a:pPr>
            <a:endParaRPr lang="fr-FR" sz="3000" dirty="0" smtClean="0">
              <a:latin typeface="Helvetica" charset="0"/>
              <a:ea typeface="Helvetica" charset="0"/>
              <a:cs typeface="Helvetica" charset="0"/>
            </a:endParaRPr>
          </a:p>
          <a:p>
            <a:pPr algn="r">
              <a:spcBef>
                <a:spcPts val="600"/>
              </a:spcBef>
              <a:spcAft>
                <a:spcPts val="0"/>
              </a:spcAft>
            </a:pPr>
            <a:r>
              <a:rPr lang="fr-FR" sz="3000" dirty="0" smtClean="0">
                <a:latin typeface="Helvetica" charset="0"/>
                <a:ea typeface="Helvetica" charset="0"/>
                <a:cs typeface="Helvetica" charset="0"/>
              </a:rPr>
              <a:t>Élevons </a:t>
            </a:r>
            <a:r>
              <a:rPr lang="fr-FR" sz="3000" dirty="0">
                <a:latin typeface="Helvetica" charset="0"/>
                <a:ea typeface="Helvetica" charset="0"/>
                <a:cs typeface="Helvetica" charset="0"/>
              </a:rPr>
              <a:t>notre </a:t>
            </a:r>
            <a:r>
              <a:rPr lang="fr-FR" sz="3000" dirty="0" smtClean="0">
                <a:latin typeface="Helvetica" charset="0"/>
                <a:ea typeface="Helvetica" charset="0"/>
                <a:cs typeface="Helvetica" charset="0"/>
              </a:rPr>
              <a:t>cœur.</a:t>
            </a:r>
            <a:endParaRPr lang="en-US" sz="3000" dirty="0" smtClean="0">
              <a:latin typeface="Helvetica" charset="0"/>
              <a:ea typeface="Helvetica" charset="0"/>
              <a:cs typeface="Helvetica" charset="0"/>
            </a:endParaRPr>
          </a:p>
          <a:p>
            <a:pPr algn="r">
              <a:spcBef>
                <a:spcPts val="600"/>
              </a:spcBef>
              <a:spcAft>
                <a:spcPts val="0"/>
              </a:spcAft>
            </a:pPr>
            <a:r>
              <a:rPr lang="fr-FR" sz="3000" dirty="0" smtClean="0">
                <a:solidFill>
                  <a:srgbClr val="C00000"/>
                </a:solidFill>
                <a:latin typeface="Helvetica" charset="0"/>
                <a:ea typeface="Helvetica" charset="0"/>
                <a:cs typeface="Helvetica" charset="0"/>
              </a:rPr>
              <a:t>Nous </a:t>
            </a:r>
            <a:r>
              <a:rPr lang="fr-FR" sz="3000" dirty="0">
                <a:solidFill>
                  <a:srgbClr val="C00000"/>
                </a:solidFill>
                <a:latin typeface="Helvetica" charset="0"/>
                <a:ea typeface="Helvetica" charset="0"/>
                <a:cs typeface="Helvetica" charset="0"/>
              </a:rPr>
              <a:t>le tournons </a:t>
            </a:r>
            <a:r>
              <a:rPr lang="fr-FR" sz="3000" dirty="0" smtClean="0">
                <a:solidFill>
                  <a:srgbClr val="C00000"/>
                </a:solidFill>
                <a:latin typeface="Helvetica" charset="0"/>
                <a:ea typeface="Helvetica" charset="0"/>
                <a:cs typeface="Helvetica" charset="0"/>
              </a:rPr>
              <a:t>vers </a:t>
            </a:r>
            <a:r>
              <a:rPr lang="fr-FR" sz="3000" dirty="0">
                <a:solidFill>
                  <a:srgbClr val="C00000"/>
                </a:solidFill>
                <a:latin typeface="Helvetica" charset="0"/>
                <a:ea typeface="Helvetica" charset="0"/>
                <a:cs typeface="Helvetica" charset="0"/>
              </a:rPr>
              <a:t>le Seigneur. </a:t>
            </a:r>
            <a:endParaRPr lang="en-US" sz="3000" dirty="0">
              <a:solidFill>
                <a:srgbClr val="C00000"/>
              </a:solidFill>
              <a:latin typeface="Helvetica" charset="0"/>
              <a:ea typeface="Helvetica" charset="0"/>
              <a:cs typeface="Helvetica" charset="0"/>
            </a:endParaRPr>
          </a:p>
          <a:p>
            <a:pPr algn="r">
              <a:spcBef>
                <a:spcPts val="600"/>
              </a:spcBef>
              <a:spcAft>
                <a:spcPts val="0"/>
              </a:spcAft>
            </a:pPr>
            <a:endParaRPr lang="fr-FR" sz="3000" dirty="0">
              <a:latin typeface="Helvetica" charset="0"/>
              <a:ea typeface="Helvetica" charset="0"/>
              <a:cs typeface="Helvetica" charset="0"/>
            </a:endParaRPr>
          </a:p>
          <a:p>
            <a:pPr algn="r">
              <a:spcBef>
                <a:spcPts val="600"/>
              </a:spcBef>
              <a:spcAft>
                <a:spcPts val="0"/>
              </a:spcAft>
            </a:pPr>
            <a:r>
              <a:rPr lang="fr-FR" sz="3000" dirty="0" smtClean="0">
                <a:latin typeface="Helvetica" charset="0"/>
                <a:ea typeface="Helvetica" charset="0"/>
                <a:cs typeface="Helvetica" charset="0"/>
              </a:rPr>
              <a:t>Rendons </a:t>
            </a:r>
            <a:r>
              <a:rPr lang="fr-FR" sz="3000" dirty="0">
                <a:latin typeface="Helvetica" charset="0"/>
                <a:ea typeface="Helvetica" charset="0"/>
                <a:cs typeface="Helvetica" charset="0"/>
              </a:rPr>
              <a:t>grâce </a:t>
            </a:r>
            <a:r>
              <a:rPr lang="fr-FR" sz="3000" dirty="0" smtClean="0">
                <a:latin typeface="Helvetica" charset="0"/>
                <a:ea typeface="Helvetica" charset="0"/>
                <a:cs typeface="Helvetica" charset="0"/>
              </a:rPr>
              <a:t>au Seigneur</a:t>
            </a:r>
          </a:p>
          <a:p>
            <a:pPr algn="r">
              <a:spcAft>
                <a:spcPts val="0"/>
              </a:spcAft>
            </a:pPr>
            <a:r>
              <a:rPr lang="fr-FR" sz="3000" dirty="0" smtClean="0">
                <a:latin typeface="Helvetica" charset="0"/>
                <a:ea typeface="Helvetica" charset="0"/>
                <a:cs typeface="Helvetica" charset="0"/>
              </a:rPr>
              <a:t>notre </a:t>
            </a:r>
            <a:r>
              <a:rPr lang="fr-FR" sz="3000" dirty="0">
                <a:latin typeface="Helvetica" charset="0"/>
                <a:ea typeface="Helvetica" charset="0"/>
                <a:cs typeface="Helvetica" charset="0"/>
              </a:rPr>
              <a:t>Dieu.</a:t>
            </a:r>
            <a:endParaRPr lang="en-US" sz="3000" dirty="0">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Cela </a:t>
            </a:r>
            <a:r>
              <a:rPr lang="fr-FR" sz="3000" dirty="0">
                <a:solidFill>
                  <a:srgbClr val="C00000"/>
                </a:solidFill>
                <a:latin typeface="Helvetica" charset="0"/>
                <a:ea typeface="Helvetica" charset="0"/>
                <a:cs typeface="Helvetica" charset="0"/>
              </a:rPr>
              <a:t>est juste et bon.</a:t>
            </a:r>
            <a:endParaRPr lang="en-US" sz="3000" dirty="0">
              <a:solidFill>
                <a:srgbClr val="C00000"/>
              </a:solidFill>
              <a:effectLst/>
              <a:latin typeface="Helvetica" charset="0"/>
              <a:ea typeface="Helvetica" charset="0"/>
              <a:cs typeface="Helvetica" charset="0"/>
            </a:endParaRPr>
          </a:p>
        </p:txBody>
      </p:sp>
    </p:spTree>
    <p:extLst>
      <p:ext uri="{BB962C8B-B14F-4D97-AF65-F5344CB8AC3E}">
        <p14:creationId xmlns:p14="http://schemas.microsoft.com/office/powerpoint/2010/main" val="2856106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
        <p:nvSpPr>
          <p:cNvPr id="2" name="Rectangle 1"/>
          <p:cNvSpPr/>
          <p:nvPr/>
        </p:nvSpPr>
        <p:spPr>
          <a:xfrm>
            <a:off x="6766300" y="382415"/>
            <a:ext cx="2300630"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eucharistique</a:t>
            </a:r>
            <a:r>
              <a:rPr lang="en-US" dirty="0" smtClean="0">
                <a:latin typeface="Helvetica"/>
                <a:cs typeface="Helvetica"/>
              </a:rPr>
              <a:t>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6" name="Rectangle 5"/>
          <p:cNvSpPr/>
          <p:nvPr/>
        </p:nvSpPr>
        <p:spPr>
          <a:xfrm>
            <a:off x="3067784" y="1405917"/>
            <a:ext cx="6415088" cy="4247317"/>
          </a:xfrm>
          <a:prstGeom prst="rect">
            <a:avLst/>
          </a:prstGeom>
        </p:spPr>
        <p:txBody>
          <a:bodyPr wrap="square">
            <a:spAutoFit/>
          </a:bodyPr>
          <a:lstStyle/>
          <a:p>
            <a:pPr marL="457200">
              <a:spcAft>
                <a:spcPts val="0"/>
              </a:spcAft>
            </a:pPr>
            <a:r>
              <a:rPr lang="fr-FR" sz="3000" dirty="0" smtClean="0">
                <a:highlight>
                  <a:srgbClr val="FFFFFF"/>
                </a:highlight>
                <a:latin typeface="Helvetica" charset="0"/>
                <a:ea typeface="Helvetica" charset="0"/>
                <a:cs typeface="Helvetica" charset="0"/>
              </a:rPr>
              <a:t>Saint! Saint! Saint, </a:t>
            </a:r>
          </a:p>
          <a:p>
            <a:pPr marL="457200">
              <a:spcAft>
                <a:spcPts val="0"/>
              </a:spcAft>
            </a:pPr>
            <a:r>
              <a:rPr lang="fr-FR" sz="3000" dirty="0" smtClean="0">
                <a:highlight>
                  <a:srgbClr val="FFFFFF"/>
                </a:highlight>
                <a:latin typeface="Helvetica" charset="0"/>
                <a:ea typeface="Helvetica" charset="0"/>
                <a:cs typeface="Helvetica" charset="0"/>
              </a:rPr>
              <a:t>le Seigneur, Dieu de l’univers!</a:t>
            </a:r>
          </a:p>
          <a:p>
            <a:pPr marL="457200">
              <a:spcAft>
                <a:spcPts val="0"/>
              </a:spcAft>
            </a:pPr>
            <a:r>
              <a:rPr lang="fr-FR" sz="3000" dirty="0" smtClean="0">
                <a:highlight>
                  <a:srgbClr val="FFFFFF"/>
                </a:highlight>
                <a:latin typeface="Helvetica" charset="0"/>
                <a:ea typeface="Helvetica" charset="0"/>
                <a:cs typeface="Helvetica" charset="0"/>
              </a:rPr>
              <a:t>Le </a:t>
            </a:r>
            <a:r>
              <a:rPr lang="fr-FR" sz="3000" dirty="0">
                <a:highlight>
                  <a:srgbClr val="FFFFFF"/>
                </a:highlight>
                <a:latin typeface="Helvetica" charset="0"/>
                <a:ea typeface="Helvetica" charset="0"/>
                <a:cs typeface="Helvetica" charset="0"/>
              </a:rPr>
              <a:t>ciel et la terre sont remplis </a:t>
            </a:r>
            <a:endParaRPr lang="fr-FR" sz="3000" dirty="0" smtClean="0">
              <a:highlight>
                <a:srgbClr val="FFFFFF"/>
              </a:highlight>
              <a:latin typeface="Helvetica" charset="0"/>
              <a:ea typeface="Helvetica" charset="0"/>
              <a:cs typeface="Helvetica" charset="0"/>
            </a:endParaRPr>
          </a:p>
          <a:p>
            <a:pPr marL="457200">
              <a:spcAft>
                <a:spcPts val="0"/>
              </a:spcAft>
            </a:pPr>
            <a:r>
              <a:rPr lang="fr-FR" sz="3000" dirty="0" smtClean="0">
                <a:highlight>
                  <a:srgbClr val="FFFFFF"/>
                </a:highlight>
                <a:latin typeface="Helvetica" charset="0"/>
                <a:ea typeface="Helvetica" charset="0"/>
                <a:cs typeface="Helvetica" charset="0"/>
              </a:rPr>
              <a:t>de </a:t>
            </a:r>
            <a:r>
              <a:rPr lang="fr-FR" sz="3000" dirty="0">
                <a:highlight>
                  <a:srgbClr val="FFFFFF"/>
                </a:highlight>
                <a:latin typeface="Helvetica" charset="0"/>
                <a:ea typeface="Helvetica" charset="0"/>
                <a:cs typeface="Helvetica" charset="0"/>
              </a:rPr>
              <a:t>ta gloire.</a:t>
            </a:r>
            <a:endParaRPr lang="en-US" sz="3000" dirty="0">
              <a:latin typeface="Helvetica" charset="0"/>
              <a:ea typeface="Helvetica" charset="0"/>
              <a:cs typeface="Helvetica" charset="0"/>
            </a:endParaRPr>
          </a:p>
          <a:p>
            <a:pPr indent="457200">
              <a:spcAft>
                <a:spcPts val="0"/>
              </a:spcAft>
            </a:pPr>
            <a:r>
              <a:rPr lang="fr-FR" sz="3000" dirty="0">
                <a:highlight>
                  <a:srgbClr val="FFFFFF"/>
                </a:highlight>
                <a:latin typeface="Helvetica" charset="0"/>
                <a:ea typeface="Helvetica" charset="0"/>
                <a:cs typeface="Helvetica" charset="0"/>
              </a:rPr>
              <a:t>Hosanna au plus haut des cieux.</a:t>
            </a:r>
            <a:endParaRPr lang="en-US" sz="3000" dirty="0">
              <a:latin typeface="Helvetica" charset="0"/>
              <a:ea typeface="Helvetica" charset="0"/>
              <a:cs typeface="Helvetica" charset="0"/>
            </a:endParaRPr>
          </a:p>
          <a:p>
            <a:pPr>
              <a:spcAft>
                <a:spcPts val="0"/>
              </a:spcAft>
            </a:pPr>
            <a:r>
              <a:rPr lang="fr-FR" sz="3000" dirty="0">
                <a:highlight>
                  <a:srgbClr val="FFFFFF"/>
                </a:highlight>
                <a:latin typeface="Helvetica" charset="0"/>
                <a:ea typeface="Helvetica" charset="0"/>
                <a:cs typeface="Helvetica" charset="0"/>
              </a:rPr>
              <a:t>       	</a:t>
            </a:r>
            <a:endParaRPr lang="fr-FR" sz="3000" dirty="0" smtClean="0">
              <a:highlight>
                <a:srgbClr val="FFFFFF"/>
              </a:highlight>
              <a:latin typeface="Helvetica" charset="0"/>
              <a:ea typeface="Helvetica" charset="0"/>
              <a:cs typeface="Helvetica" charset="0"/>
            </a:endParaRPr>
          </a:p>
          <a:p>
            <a:pPr>
              <a:spcAft>
                <a:spcPts val="0"/>
              </a:spcAft>
            </a:pPr>
            <a:r>
              <a:rPr lang="fr-FR" sz="3000" dirty="0">
                <a:highlight>
                  <a:srgbClr val="FFFFFF"/>
                </a:highlight>
                <a:latin typeface="Helvetica" charset="0"/>
                <a:ea typeface="Helvetica" charset="0"/>
                <a:cs typeface="Helvetica" charset="0"/>
              </a:rPr>
              <a:t>	</a:t>
            </a:r>
            <a:r>
              <a:rPr lang="fr-FR" sz="3000" dirty="0" smtClean="0">
                <a:highlight>
                  <a:srgbClr val="FFFFFF"/>
                </a:highlight>
                <a:latin typeface="Helvetica" charset="0"/>
                <a:ea typeface="Helvetica" charset="0"/>
                <a:cs typeface="Helvetica" charset="0"/>
              </a:rPr>
              <a:t>Béni </a:t>
            </a:r>
            <a:r>
              <a:rPr lang="fr-FR" sz="3000" dirty="0">
                <a:highlight>
                  <a:srgbClr val="FFFFFF"/>
                </a:highlight>
                <a:latin typeface="Helvetica" charset="0"/>
                <a:ea typeface="Helvetica" charset="0"/>
                <a:cs typeface="Helvetica" charset="0"/>
              </a:rPr>
              <a:t>soit celui </a:t>
            </a:r>
            <a:endParaRPr lang="fr-FR" sz="3000" dirty="0" smtClean="0">
              <a:highlight>
                <a:srgbClr val="FFFFFF"/>
              </a:highlight>
              <a:latin typeface="Helvetica" charset="0"/>
              <a:ea typeface="Helvetica" charset="0"/>
              <a:cs typeface="Helvetica" charset="0"/>
            </a:endParaRPr>
          </a:p>
          <a:p>
            <a:pPr>
              <a:spcAft>
                <a:spcPts val="0"/>
              </a:spcAft>
            </a:pPr>
            <a:r>
              <a:rPr lang="fr-FR" sz="3000" dirty="0">
                <a:highlight>
                  <a:srgbClr val="FFFFFF"/>
                </a:highlight>
                <a:latin typeface="Helvetica" charset="0"/>
                <a:ea typeface="Helvetica" charset="0"/>
                <a:cs typeface="Helvetica" charset="0"/>
              </a:rPr>
              <a:t>	</a:t>
            </a:r>
            <a:r>
              <a:rPr lang="fr-FR" sz="3000" dirty="0" smtClean="0">
                <a:highlight>
                  <a:srgbClr val="FFFFFF"/>
                </a:highlight>
                <a:latin typeface="Helvetica" charset="0"/>
                <a:ea typeface="Helvetica" charset="0"/>
                <a:cs typeface="Helvetica" charset="0"/>
              </a:rPr>
              <a:t>qui </a:t>
            </a:r>
            <a:r>
              <a:rPr lang="fr-FR" sz="3000" dirty="0">
                <a:highlight>
                  <a:srgbClr val="FFFFFF"/>
                </a:highlight>
                <a:latin typeface="Helvetica" charset="0"/>
                <a:ea typeface="Helvetica" charset="0"/>
                <a:cs typeface="Helvetica" charset="0"/>
              </a:rPr>
              <a:t>vient au nom du Seigneur.</a:t>
            </a:r>
            <a:endParaRPr lang="en-US" sz="3000" dirty="0">
              <a:latin typeface="Helvetica" charset="0"/>
              <a:ea typeface="Helvetica" charset="0"/>
              <a:cs typeface="Helvetica" charset="0"/>
            </a:endParaRPr>
          </a:p>
          <a:p>
            <a:pPr>
              <a:spcAft>
                <a:spcPts val="0"/>
              </a:spcAft>
            </a:pPr>
            <a:r>
              <a:rPr lang="fr-FR" sz="3000" dirty="0">
                <a:highlight>
                  <a:srgbClr val="FFFFFF"/>
                </a:highlight>
                <a:latin typeface="Helvetica" charset="0"/>
                <a:ea typeface="Helvetica" charset="0"/>
                <a:cs typeface="Helvetica" charset="0"/>
              </a:rPr>
              <a:t>    </a:t>
            </a:r>
            <a:r>
              <a:rPr lang="fr-FR" sz="3000" dirty="0" smtClean="0">
                <a:highlight>
                  <a:srgbClr val="FFFFFF"/>
                </a:highlight>
                <a:latin typeface="Helvetica" charset="0"/>
                <a:ea typeface="Helvetica" charset="0"/>
                <a:cs typeface="Helvetica" charset="0"/>
              </a:rPr>
              <a:t>Hosanna </a:t>
            </a:r>
            <a:r>
              <a:rPr lang="fr-FR" sz="3000" dirty="0">
                <a:highlight>
                  <a:srgbClr val="FFFFFF"/>
                </a:highlight>
                <a:latin typeface="Helvetica" charset="0"/>
                <a:ea typeface="Helvetica" charset="0"/>
                <a:cs typeface="Helvetica" charset="0"/>
              </a:rPr>
              <a:t>au plus haut des cieux.</a:t>
            </a:r>
            <a:endParaRPr lang="en-US" sz="3000" dirty="0">
              <a:effectLst/>
              <a:latin typeface="Helvetica" charset="0"/>
              <a:ea typeface="Helvetica" charset="0"/>
              <a:cs typeface="Helvetica" charset="0"/>
            </a:endParaRPr>
          </a:p>
        </p:txBody>
      </p:sp>
    </p:spTree>
    <p:extLst>
      <p:ext uri="{BB962C8B-B14F-4D97-AF65-F5344CB8AC3E}">
        <p14:creationId xmlns:p14="http://schemas.microsoft.com/office/powerpoint/2010/main" val="17915261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300630"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smtClean="0">
                <a:latin typeface="Helvetica"/>
                <a:cs typeface="Helvetica"/>
              </a:rPr>
              <a:t>eucharistique </a:t>
            </a:r>
            <a:endParaRPr lang="en-US" dirty="0"/>
          </a:p>
        </p:txBody>
      </p:sp>
      <p:sp>
        <p:nvSpPr>
          <p:cNvPr id="7" name="Rectangle 6"/>
          <p:cNvSpPr/>
          <p:nvPr/>
        </p:nvSpPr>
        <p:spPr>
          <a:xfrm>
            <a:off x="3406656" y="1535695"/>
            <a:ext cx="6804633" cy="1061829"/>
          </a:xfrm>
          <a:prstGeom prst="rect">
            <a:avLst/>
          </a:prstGeom>
        </p:spPr>
        <p:txBody>
          <a:bodyPr wrap="square">
            <a:spAutoFit/>
          </a:bodyPr>
          <a:lstStyle/>
          <a:p>
            <a:r>
              <a:rPr lang="fr-FR" sz="3000" dirty="0">
                <a:latin typeface="Helvetica" charset="0"/>
                <a:ea typeface="Helvetica" charset="0"/>
                <a:cs typeface="Helvetica" charset="0"/>
              </a:rPr>
              <a:t>Il est grand le mystère de la foi.</a:t>
            </a:r>
            <a:endParaRPr lang="en-US" sz="3000" dirty="0">
              <a:latin typeface="Helvetica" charset="0"/>
              <a:ea typeface="Helvetica" charset="0"/>
              <a:cs typeface="Helvetica" charset="0"/>
            </a:endParaRPr>
          </a:p>
          <a:p>
            <a:r>
              <a:rPr lang="en-US" sz="3300" dirty="0">
                <a:latin typeface="Helvetica"/>
                <a:cs typeface="Helvetica"/>
              </a:rPr>
              <a:t> </a:t>
            </a:r>
          </a:p>
        </p:txBody>
      </p:sp>
      <p:sp>
        <p:nvSpPr>
          <p:cNvPr id="5" name="TextBox 4"/>
          <p:cNvSpPr txBox="1"/>
          <p:nvPr/>
        </p:nvSpPr>
        <p:spPr>
          <a:xfrm>
            <a:off x="3406656" y="2597524"/>
            <a:ext cx="5358410" cy="3139321"/>
          </a:xfrm>
          <a:prstGeom prst="rect">
            <a:avLst/>
          </a:prstGeom>
          <a:noFill/>
        </p:spPr>
        <p:txBody>
          <a:bodyPr wrap="square" rtlCol="0">
            <a:spAutoFit/>
          </a:bodyPr>
          <a:lstStyle/>
          <a:p>
            <a:pPr algn="r"/>
            <a:r>
              <a:rPr lang="en-US" sz="3000" dirty="0" smtClean="0">
                <a:solidFill>
                  <a:srgbClr val="C00000"/>
                </a:solidFill>
                <a:latin typeface="Helvetica" charset="0"/>
                <a:ea typeface="Helvetica" charset="0"/>
                <a:cs typeface="Helvetica" charset="0"/>
              </a:rPr>
              <a:t>Nous proclamons ta mort, </a:t>
            </a:r>
          </a:p>
          <a:p>
            <a:pPr algn="r"/>
            <a:r>
              <a:rPr lang="en-US" sz="3000" dirty="0" smtClean="0">
                <a:solidFill>
                  <a:srgbClr val="C00000"/>
                </a:solidFill>
                <a:latin typeface="Helvetica" charset="0"/>
                <a:ea typeface="Helvetica" charset="0"/>
                <a:cs typeface="Helvetica" charset="0"/>
              </a:rPr>
              <a:t>Seigneur </a:t>
            </a:r>
            <a:r>
              <a:rPr lang="en-US" sz="3000" dirty="0" err="1" smtClean="0">
                <a:solidFill>
                  <a:srgbClr val="C00000"/>
                </a:solidFill>
                <a:latin typeface="Helvetica" charset="0"/>
                <a:ea typeface="Helvetica" charset="0"/>
                <a:cs typeface="Helvetica" charset="0"/>
              </a:rPr>
              <a:t>Jésus</a:t>
            </a:r>
            <a:r>
              <a:rPr lang="en-US" sz="3000" dirty="0" smtClean="0">
                <a:solidFill>
                  <a:srgbClr val="C00000"/>
                </a:solidFill>
                <a:latin typeface="Helvetica" charset="0"/>
                <a:ea typeface="Helvetica" charset="0"/>
                <a:cs typeface="Helvetica" charset="0"/>
              </a:rPr>
              <a:t>,</a:t>
            </a:r>
          </a:p>
          <a:p>
            <a:pPr algn="r"/>
            <a:r>
              <a:rPr lang="en-US" sz="3000" dirty="0" smtClean="0">
                <a:solidFill>
                  <a:srgbClr val="C00000"/>
                </a:solidFill>
                <a:latin typeface="Helvetica" charset="0"/>
                <a:ea typeface="Helvetica" charset="0"/>
                <a:cs typeface="Helvetica" charset="0"/>
              </a:rPr>
              <a:t>Nous </a:t>
            </a:r>
            <a:r>
              <a:rPr lang="en-US" sz="3000" dirty="0" err="1" smtClean="0">
                <a:solidFill>
                  <a:srgbClr val="C00000"/>
                </a:solidFill>
                <a:latin typeface="Helvetica" charset="0"/>
                <a:ea typeface="Helvetica" charset="0"/>
                <a:cs typeface="Helvetica" charset="0"/>
              </a:rPr>
              <a:t>célébrons</a:t>
            </a:r>
            <a:r>
              <a:rPr lang="en-US" sz="3000" dirty="0" smtClean="0">
                <a:solidFill>
                  <a:srgbClr val="C00000"/>
                </a:solidFill>
                <a:latin typeface="Helvetica" charset="0"/>
                <a:ea typeface="Helvetica" charset="0"/>
                <a:cs typeface="Helvetica" charset="0"/>
              </a:rPr>
              <a:t> ta </a:t>
            </a:r>
            <a:r>
              <a:rPr lang="en-US" sz="3000" dirty="0" err="1" smtClean="0">
                <a:solidFill>
                  <a:srgbClr val="C00000"/>
                </a:solidFill>
                <a:latin typeface="Helvetica" charset="0"/>
                <a:ea typeface="Helvetica" charset="0"/>
                <a:cs typeface="Helvetica" charset="0"/>
              </a:rPr>
              <a:t>résurrection</a:t>
            </a:r>
            <a:r>
              <a:rPr lang="en-US" sz="3000" dirty="0" smtClean="0">
                <a:solidFill>
                  <a:srgbClr val="C00000"/>
                </a:solidFill>
                <a:latin typeface="Helvetica" charset="0"/>
                <a:ea typeface="Helvetica" charset="0"/>
                <a:cs typeface="Helvetica" charset="0"/>
              </a:rPr>
              <a:t>,</a:t>
            </a:r>
          </a:p>
          <a:p>
            <a:pPr algn="r"/>
            <a:r>
              <a:rPr lang="en-US" sz="3000" dirty="0" smtClean="0">
                <a:solidFill>
                  <a:srgbClr val="C00000"/>
                </a:solidFill>
                <a:latin typeface="Helvetica" charset="0"/>
                <a:ea typeface="Helvetica" charset="0"/>
                <a:cs typeface="Helvetica" charset="0"/>
              </a:rPr>
              <a:t>Nous </a:t>
            </a:r>
            <a:r>
              <a:rPr lang="en-US" sz="3000" dirty="0" err="1" smtClean="0">
                <a:solidFill>
                  <a:srgbClr val="C00000"/>
                </a:solidFill>
                <a:latin typeface="Helvetica" charset="0"/>
                <a:ea typeface="Helvetica" charset="0"/>
                <a:cs typeface="Helvetica" charset="0"/>
              </a:rPr>
              <a:t>attendons</a:t>
            </a:r>
            <a:r>
              <a:rPr lang="en-US" sz="3000" dirty="0" smtClean="0">
                <a:solidFill>
                  <a:srgbClr val="C00000"/>
                </a:solidFill>
                <a:latin typeface="Helvetica" charset="0"/>
                <a:ea typeface="Helvetica" charset="0"/>
                <a:cs typeface="Helvetica" charset="0"/>
              </a:rPr>
              <a:t> ta venue </a:t>
            </a:r>
          </a:p>
          <a:p>
            <a:pPr algn="r"/>
            <a:r>
              <a:rPr lang="en-US" sz="3000" dirty="0" err="1" smtClean="0">
                <a:solidFill>
                  <a:srgbClr val="C00000"/>
                </a:solidFill>
                <a:latin typeface="Helvetica" charset="0"/>
                <a:ea typeface="Helvetica" charset="0"/>
                <a:cs typeface="Helvetica" charset="0"/>
              </a:rPr>
              <a:t>dans</a:t>
            </a:r>
            <a:r>
              <a:rPr lang="en-US" sz="3000" dirty="0" smtClean="0">
                <a:solidFill>
                  <a:srgbClr val="C00000"/>
                </a:solidFill>
                <a:latin typeface="Helvetica" charset="0"/>
                <a:ea typeface="Helvetica" charset="0"/>
                <a:cs typeface="Helvetica" charset="0"/>
              </a:rPr>
              <a:t> la </a:t>
            </a:r>
            <a:r>
              <a:rPr lang="en-US" sz="3000" dirty="0" err="1" smtClean="0">
                <a:solidFill>
                  <a:srgbClr val="C00000"/>
                </a:solidFill>
                <a:latin typeface="Helvetica" charset="0"/>
                <a:ea typeface="Helvetica" charset="0"/>
                <a:cs typeface="Helvetica" charset="0"/>
              </a:rPr>
              <a:t>gloire</a:t>
            </a:r>
            <a:r>
              <a:rPr lang="en-US" sz="3000" dirty="0" smtClean="0">
                <a:solidFill>
                  <a:srgbClr val="C00000"/>
                </a:solidFill>
                <a:latin typeface="Helvetica" charset="0"/>
                <a:ea typeface="Helvetica" charset="0"/>
                <a:cs typeface="Helvetica" charset="0"/>
              </a:rPr>
              <a:t>.</a:t>
            </a:r>
          </a:p>
          <a:p>
            <a:r>
              <a:rPr lang="en-US" dirty="0" smtClean="0"/>
              <a:t> </a:t>
            </a:r>
            <a:endParaRPr lang="en-US" dirty="0"/>
          </a:p>
        </p:txBody>
      </p:sp>
      <p:pic>
        <p:nvPicPr>
          <p:cNvPr id="8" name="Picture 7"/>
          <p:cNvPicPr>
            <a:picLocks noChangeAspect="1"/>
          </p:cNvPicPr>
          <p:nvPr/>
        </p:nvPicPr>
        <p:blipFill>
          <a:blip r:embed="rId3"/>
          <a:stretch>
            <a:fillRect/>
          </a:stretch>
        </p:blipFill>
        <p:spPr>
          <a:xfrm>
            <a:off x="134819" y="245930"/>
            <a:ext cx="3271837" cy="6329362"/>
          </a:xfrm>
          <a:prstGeom prst="rect">
            <a:avLst/>
          </a:prstGeom>
          <a:effectLst>
            <a:softEdge rad="254000"/>
          </a:effectLst>
        </p:spPr>
      </p:pic>
    </p:spTree>
    <p:extLst>
      <p:ext uri="{BB962C8B-B14F-4D97-AF65-F5344CB8AC3E}">
        <p14:creationId xmlns:p14="http://schemas.microsoft.com/office/powerpoint/2010/main" val="5387558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134819" y="245930"/>
            <a:ext cx="3271837" cy="6329362"/>
          </a:xfrm>
          <a:prstGeom prst="rect">
            <a:avLst/>
          </a:prstGeom>
          <a:effectLst>
            <a:softEdge rad="254000"/>
          </a:effectLst>
        </p:spPr>
      </p:pic>
      <p:sp>
        <p:nvSpPr>
          <p:cNvPr id="14" name="Title 1"/>
          <p:cNvSpPr txBox="1">
            <a:spLocks/>
          </p:cNvSpPr>
          <p:nvPr/>
        </p:nvSpPr>
        <p:spPr>
          <a:xfrm>
            <a:off x="2073349" y="1506245"/>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000" spc="1000" dirty="0" smtClean="0">
                <a:solidFill>
                  <a:srgbClr val="0070C0"/>
                </a:solidFill>
                <a:latin typeface="Helvetica" charset="0"/>
                <a:ea typeface="Helvetica" charset="0"/>
                <a:cs typeface="Helvetica" charset="0"/>
              </a:rPr>
              <a:t>Notre </a:t>
            </a:r>
            <a:r>
              <a:rPr lang="en-US" sz="6000" spc="1000" dirty="0" err="1" smtClean="0">
                <a:solidFill>
                  <a:srgbClr val="0070C0"/>
                </a:solidFill>
                <a:latin typeface="Helvetica" charset="0"/>
                <a:ea typeface="Helvetica" charset="0"/>
                <a:cs typeface="Helvetica" charset="0"/>
              </a:rPr>
              <a:t>Père</a:t>
            </a:r>
            <a:endParaRPr lang="en-US" sz="6000" spc="1000" dirty="0">
              <a:solidFill>
                <a:srgbClr val="0070C0"/>
              </a:solidFill>
              <a:latin typeface="Helvetica" charset="0"/>
              <a:ea typeface="Helvetica" charset="0"/>
              <a:cs typeface="Helvetica" charset="0"/>
            </a:endParaRPr>
          </a:p>
        </p:txBody>
      </p:sp>
    </p:spTree>
    <p:extLst>
      <p:ext uri="{BB962C8B-B14F-4D97-AF65-F5344CB8AC3E}">
        <p14:creationId xmlns:p14="http://schemas.microsoft.com/office/powerpoint/2010/main" val="8816430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
        <p:nvSpPr>
          <p:cNvPr id="2" name="Rectangle 1"/>
          <p:cNvSpPr/>
          <p:nvPr/>
        </p:nvSpPr>
        <p:spPr>
          <a:xfrm>
            <a:off x="6858000" y="268111"/>
            <a:ext cx="1928733" cy="369332"/>
          </a:xfrm>
          <a:prstGeom prst="rect">
            <a:avLst/>
          </a:prstGeom>
        </p:spPr>
        <p:txBody>
          <a:bodyPr wrap="none">
            <a:spAutoFit/>
          </a:bodyPr>
          <a:lstStyle/>
          <a:p>
            <a:r>
              <a:rPr lang="en-US" smtClean="0">
                <a:latin typeface="Helvetica"/>
                <a:cs typeface="Helvetica"/>
              </a:rPr>
              <a:t>Fraction du Pain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4" name="Rectangle 3"/>
          <p:cNvSpPr/>
          <p:nvPr/>
        </p:nvSpPr>
        <p:spPr>
          <a:xfrm>
            <a:off x="2269869" y="836534"/>
            <a:ext cx="6682670" cy="5170646"/>
          </a:xfrm>
          <a:prstGeom prst="rect">
            <a:avLst/>
          </a:prstGeom>
        </p:spPr>
        <p:txBody>
          <a:bodyPr wrap="square">
            <a:spAutoFit/>
          </a:bodyPr>
          <a:lstStyle/>
          <a:p>
            <a:pPr algn="r"/>
            <a:r>
              <a:rPr lang="fr-FR" sz="3000" dirty="0">
                <a:latin typeface="Helvetica" charset="0"/>
                <a:ea typeface="Helvetica" charset="0"/>
                <a:cs typeface="Helvetica" charset="0"/>
              </a:rPr>
              <a:t>Agneau de Dieu, </a:t>
            </a:r>
            <a:endParaRPr lang="fr-FR" sz="3000" dirty="0" smtClean="0">
              <a:latin typeface="Helvetica" charset="0"/>
              <a:ea typeface="Helvetica" charset="0"/>
              <a:cs typeface="Helvetica" charset="0"/>
            </a:endParaRPr>
          </a:p>
          <a:p>
            <a:pPr algn="r"/>
            <a:r>
              <a:rPr lang="fr-FR" sz="3000" dirty="0" smtClean="0">
                <a:latin typeface="Helvetica" charset="0"/>
                <a:ea typeface="Helvetica" charset="0"/>
                <a:cs typeface="Helvetica" charset="0"/>
              </a:rPr>
              <a:t>qui </a:t>
            </a:r>
            <a:r>
              <a:rPr lang="fr-FR" sz="3000" dirty="0">
                <a:latin typeface="Helvetica" charset="0"/>
                <a:ea typeface="Helvetica" charset="0"/>
                <a:cs typeface="Helvetica" charset="0"/>
              </a:rPr>
              <a:t>enlèves le péché du monde, prends pitié de nous. </a:t>
            </a:r>
            <a:endParaRPr lang="en-US" sz="3000" dirty="0">
              <a:latin typeface="Helvetica" charset="0"/>
              <a:ea typeface="Helvetica" charset="0"/>
              <a:cs typeface="Helvetica" charset="0"/>
            </a:endParaRPr>
          </a:p>
          <a:p>
            <a:pPr algn="r">
              <a:spcAft>
                <a:spcPts val="0"/>
              </a:spcAft>
            </a:pP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Agneau </a:t>
            </a:r>
            <a:r>
              <a:rPr lang="fr-FR" sz="3000" dirty="0">
                <a:latin typeface="Helvetica" charset="0"/>
                <a:ea typeface="Helvetica" charset="0"/>
                <a:cs typeface="Helvetica" charset="0"/>
              </a:rPr>
              <a:t>de Dieu, </a:t>
            </a: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qui </a:t>
            </a:r>
            <a:r>
              <a:rPr lang="fr-FR" sz="3000" dirty="0">
                <a:latin typeface="Helvetica" charset="0"/>
                <a:ea typeface="Helvetica" charset="0"/>
                <a:cs typeface="Helvetica" charset="0"/>
              </a:rPr>
              <a:t>enlèves le péché du monde, prends pitié de nous. </a:t>
            </a:r>
            <a:endParaRPr lang="en-US" sz="3000" dirty="0">
              <a:latin typeface="Helvetica" charset="0"/>
              <a:ea typeface="Helvetica" charset="0"/>
              <a:cs typeface="Helvetica" charset="0"/>
            </a:endParaRPr>
          </a:p>
          <a:p>
            <a:pPr algn="r">
              <a:spcAft>
                <a:spcPts val="0"/>
              </a:spcAft>
            </a:pP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Agneau </a:t>
            </a:r>
            <a:r>
              <a:rPr lang="fr-FR" sz="3000" dirty="0">
                <a:latin typeface="Helvetica" charset="0"/>
                <a:ea typeface="Helvetica" charset="0"/>
                <a:cs typeface="Helvetica" charset="0"/>
              </a:rPr>
              <a:t>de Dieu, </a:t>
            </a: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qui </a:t>
            </a:r>
            <a:r>
              <a:rPr lang="fr-FR" sz="3000" dirty="0">
                <a:latin typeface="Helvetica" charset="0"/>
                <a:ea typeface="Helvetica" charset="0"/>
                <a:cs typeface="Helvetica" charset="0"/>
              </a:rPr>
              <a:t>enlèves le péché du monde, donne-nous la paix. </a:t>
            </a:r>
            <a:endParaRPr lang="en-US" sz="3000" dirty="0">
              <a:effectLst/>
              <a:latin typeface="Helvetica" charset="0"/>
              <a:ea typeface="Helvetica" charset="0"/>
              <a:cs typeface="Helvetica" charset="0"/>
            </a:endParaRPr>
          </a:p>
        </p:txBody>
      </p:sp>
    </p:spTree>
    <p:extLst>
      <p:ext uri="{BB962C8B-B14F-4D97-AF65-F5344CB8AC3E}">
        <p14:creationId xmlns:p14="http://schemas.microsoft.com/office/powerpoint/2010/main" val="17851135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
        <p:nvSpPr>
          <p:cNvPr id="2" name="Rectangle 1"/>
          <p:cNvSpPr/>
          <p:nvPr/>
        </p:nvSpPr>
        <p:spPr>
          <a:xfrm>
            <a:off x="7066337" y="382415"/>
            <a:ext cx="1492716" cy="369332"/>
          </a:xfrm>
          <a:prstGeom prst="rect">
            <a:avLst/>
          </a:prstGeom>
        </p:spPr>
        <p:txBody>
          <a:bodyPr wrap="none">
            <a:spAutoFit/>
          </a:bodyPr>
          <a:lstStyle/>
          <a:p>
            <a:r>
              <a:rPr lang="en-US" smtClean="0">
                <a:latin typeface="Helvetica"/>
                <a:cs typeface="Helvetica"/>
              </a:rPr>
              <a:t>Communion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4" name="Rectangle 3"/>
          <p:cNvSpPr/>
          <p:nvPr/>
        </p:nvSpPr>
        <p:spPr>
          <a:xfrm>
            <a:off x="3406656" y="1405917"/>
            <a:ext cx="6479329" cy="4708981"/>
          </a:xfrm>
          <a:prstGeom prst="rect">
            <a:avLst/>
          </a:prstGeom>
        </p:spPr>
        <p:txBody>
          <a:bodyPr wrap="square">
            <a:spAutoFit/>
          </a:bodyPr>
          <a:lstStyle/>
          <a:p>
            <a:pPr>
              <a:spcAft>
                <a:spcPts val="0"/>
              </a:spcAft>
            </a:pPr>
            <a:r>
              <a:rPr lang="fr-FR" sz="3000" dirty="0">
                <a:latin typeface="Helvetica" charset="0"/>
                <a:ea typeface="Helvetica" charset="0"/>
                <a:cs typeface="Helvetica" charset="0"/>
              </a:rPr>
              <a:t>Heureux les invités au repas du Seigneur! </a:t>
            </a:r>
            <a:endParaRPr lang="fr-FR" sz="3000" dirty="0" smtClean="0">
              <a:latin typeface="Helvetica" charset="0"/>
              <a:ea typeface="Helvetica" charset="0"/>
              <a:cs typeface="Helvetica" charset="0"/>
            </a:endParaRPr>
          </a:p>
          <a:p>
            <a:pPr>
              <a:spcAft>
                <a:spcPts val="0"/>
              </a:spcAft>
            </a:pPr>
            <a:r>
              <a:rPr lang="fr-FR" sz="3000" dirty="0" smtClean="0">
                <a:latin typeface="Helvetica" charset="0"/>
                <a:ea typeface="Helvetica" charset="0"/>
                <a:cs typeface="Helvetica" charset="0"/>
              </a:rPr>
              <a:t>Voici </a:t>
            </a:r>
            <a:r>
              <a:rPr lang="fr-FR" sz="3000" dirty="0">
                <a:latin typeface="Helvetica" charset="0"/>
                <a:ea typeface="Helvetica" charset="0"/>
                <a:cs typeface="Helvetica" charset="0"/>
              </a:rPr>
              <a:t>l’Agneau de Dieu </a:t>
            </a:r>
            <a:r>
              <a:rPr lang="fr-FR" sz="3000" dirty="0" smtClean="0">
                <a:latin typeface="Helvetica" charset="0"/>
                <a:ea typeface="Helvetica" charset="0"/>
                <a:cs typeface="Helvetica" charset="0"/>
              </a:rPr>
              <a:t>qui</a:t>
            </a:r>
          </a:p>
          <a:p>
            <a:pPr>
              <a:spcAft>
                <a:spcPts val="0"/>
              </a:spcAft>
            </a:pPr>
            <a:r>
              <a:rPr lang="fr-FR" sz="3000" dirty="0" smtClean="0">
                <a:latin typeface="Helvetica" charset="0"/>
                <a:ea typeface="Helvetica" charset="0"/>
                <a:cs typeface="Helvetica" charset="0"/>
              </a:rPr>
              <a:t>enlève </a:t>
            </a:r>
            <a:r>
              <a:rPr lang="fr-FR" sz="3000" dirty="0">
                <a:latin typeface="Helvetica" charset="0"/>
                <a:ea typeface="Helvetica" charset="0"/>
                <a:cs typeface="Helvetica" charset="0"/>
              </a:rPr>
              <a:t>le péché du monde.</a:t>
            </a:r>
            <a:endParaRPr lang="en-US" sz="3000" dirty="0">
              <a:latin typeface="Helvetica" charset="0"/>
              <a:ea typeface="Helvetica" charset="0"/>
              <a:cs typeface="Helvetica" charset="0"/>
            </a:endParaRPr>
          </a:p>
          <a:p>
            <a:pPr>
              <a:spcAft>
                <a:spcPts val="0"/>
              </a:spcAft>
            </a:pPr>
            <a:endParaRPr lang="fr-FR" sz="3000" dirty="0">
              <a:solidFill>
                <a:srgbClr val="C00000"/>
              </a:solidFill>
              <a:latin typeface="Helvetica" charset="0"/>
              <a:ea typeface="Helvetica" charset="0"/>
              <a:cs typeface="Helvetica" charset="0"/>
            </a:endParaRPr>
          </a:p>
          <a:p>
            <a:pPr>
              <a:spcAft>
                <a:spcPts val="0"/>
              </a:spcAft>
            </a:pPr>
            <a:r>
              <a:rPr lang="fr-FR" sz="3000" dirty="0" smtClean="0">
                <a:solidFill>
                  <a:srgbClr val="C00000"/>
                </a:solidFill>
                <a:latin typeface="Helvetica" charset="0"/>
                <a:ea typeface="Helvetica" charset="0"/>
                <a:cs typeface="Helvetica" charset="0"/>
              </a:rPr>
              <a:t>Seigneur</a:t>
            </a:r>
            <a:r>
              <a:rPr lang="fr-FR" sz="3000" dirty="0">
                <a:solidFill>
                  <a:srgbClr val="C00000"/>
                </a:solidFill>
                <a:latin typeface="Helvetica" charset="0"/>
                <a:ea typeface="Helvetica" charset="0"/>
                <a:cs typeface="Helvetica" charset="0"/>
              </a:rPr>
              <a:t>, </a:t>
            </a:r>
            <a:endParaRPr lang="fr-FR" sz="3000" dirty="0" smtClean="0">
              <a:solidFill>
                <a:srgbClr val="C00000"/>
              </a:solidFill>
              <a:latin typeface="Helvetica" charset="0"/>
              <a:ea typeface="Helvetica" charset="0"/>
              <a:cs typeface="Helvetica" charset="0"/>
            </a:endParaRPr>
          </a:p>
          <a:p>
            <a:pPr>
              <a:spcAft>
                <a:spcPts val="0"/>
              </a:spcAft>
            </a:pPr>
            <a:r>
              <a:rPr lang="fr-FR" sz="3000" dirty="0" smtClean="0">
                <a:solidFill>
                  <a:srgbClr val="C00000"/>
                </a:solidFill>
                <a:latin typeface="Helvetica" charset="0"/>
                <a:ea typeface="Helvetica" charset="0"/>
                <a:cs typeface="Helvetica" charset="0"/>
              </a:rPr>
              <a:t>je </a:t>
            </a:r>
            <a:r>
              <a:rPr lang="fr-FR" sz="3000" dirty="0">
                <a:solidFill>
                  <a:srgbClr val="C00000"/>
                </a:solidFill>
                <a:latin typeface="Helvetica" charset="0"/>
                <a:ea typeface="Helvetica" charset="0"/>
                <a:cs typeface="Helvetica" charset="0"/>
              </a:rPr>
              <a:t>ne suis pas digne </a:t>
            </a:r>
            <a:endParaRPr lang="fr-FR" sz="3000" dirty="0" smtClean="0">
              <a:solidFill>
                <a:srgbClr val="C00000"/>
              </a:solidFill>
              <a:latin typeface="Helvetica" charset="0"/>
              <a:ea typeface="Helvetica" charset="0"/>
              <a:cs typeface="Helvetica" charset="0"/>
            </a:endParaRPr>
          </a:p>
          <a:p>
            <a:pPr>
              <a:spcAft>
                <a:spcPts val="0"/>
              </a:spcAft>
            </a:pPr>
            <a:r>
              <a:rPr lang="fr-FR" sz="3000" dirty="0" smtClean="0">
                <a:solidFill>
                  <a:srgbClr val="C00000"/>
                </a:solidFill>
                <a:latin typeface="Helvetica" charset="0"/>
                <a:ea typeface="Helvetica" charset="0"/>
                <a:cs typeface="Helvetica" charset="0"/>
              </a:rPr>
              <a:t>de </a:t>
            </a:r>
            <a:r>
              <a:rPr lang="fr-FR" sz="3000" dirty="0">
                <a:solidFill>
                  <a:srgbClr val="C00000"/>
                </a:solidFill>
                <a:latin typeface="Helvetica" charset="0"/>
                <a:ea typeface="Helvetica" charset="0"/>
                <a:cs typeface="Helvetica" charset="0"/>
              </a:rPr>
              <a:t>te recevoir; </a:t>
            </a:r>
            <a:endParaRPr lang="fr-FR" sz="3000" dirty="0" smtClean="0">
              <a:solidFill>
                <a:srgbClr val="C00000"/>
              </a:solidFill>
              <a:latin typeface="Helvetica" charset="0"/>
              <a:ea typeface="Helvetica" charset="0"/>
              <a:cs typeface="Helvetica" charset="0"/>
            </a:endParaRPr>
          </a:p>
          <a:p>
            <a:pPr>
              <a:spcAft>
                <a:spcPts val="0"/>
              </a:spcAft>
            </a:pPr>
            <a:r>
              <a:rPr lang="fr-FR" sz="3000" dirty="0" smtClean="0">
                <a:solidFill>
                  <a:srgbClr val="C00000"/>
                </a:solidFill>
                <a:latin typeface="Helvetica" charset="0"/>
                <a:ea typeface="Helvetica" charset="0"/>
                <a:cs typeface="Helvetica" charset="0"/>
              </a:rPr>
              <a:t>mais </a:t>
            </a:r>
            <a:r>
              <a:rPr lang="fr-FR" sz="3000" dirty="0">
                <a:solidFill>
                  <a:srgbClr val="C00000"/>
                </a:solidFill>
                <a:latin typeface="Helvetica" charset="0"/>
                <a:ea typeface="Helvetica" charset="0"/>
                <a:cs typeface="Helvetica" charset="0"/>
              </a:rPr>
              <a:t>dis seulement une parole </a:t>
            </a:r>
            <a:endParaRPr lang="fr-FR" sz="3000" dirty="0" smtClean="0">
              <a:solidFill>
                <a:srgbClr val="C00000"/>
              </a:solidFill>
              <a:latin typeface="Helvetica" charset="0"/>
              <a:ea typeface="Helvetica" charset="0"/>
              <a:cs typeface="Helvetica" charset="0"/>
            </a:endParaRPr>
          </a:p>
          <a:p>
            <a:pPr>
              <a:spcAft>
                <a:spcPts val="0"/>
              </a:spcAft>
            </a:pPr>
            <a:r>
              <a:rPr lang="fr-FR" sz="3000" dirty="0" smtClean="0">
                <a:solidFill>
                  <a:srgbClr val="C00000"/>
                </a:solidFill>
                <a:latin typeface="Helvetica" charset="0"/>
                <a:ea typeface="Helvetica" charset="0"/>
                <a:cs typeface="Helvetica" charset="0"/>
              </a:rPr>
              <a:t>et </a:t>
            </a:r>
            <a:r>
              <a:rPr lang="fr-FR" sz="3000" dirty="0">
                <a:solidFill>
                  <a:srgbClr val="C00000"/>
                </a:solidFill>
                <a:latin typeface="Helvetica" charset="0"/>
                <a:ea typeface="Helvetica" charset="0"/>
                <a:cs typeface="Helvetica" charset="0"/>
              </a:rPr>
              <a:t>je serai guéri.</a:t>
            </a:r>
            <a:endParaRPr lang="en-US" sz="3000" dirty="0">
              <a:solidFill>
                <a:srgbClr val="C00000"/>
              </a:solidFill>
              <a:effectLst/>
              <a:latin typeface="Helvetica" charset="0"/>
              <a:ea typeface="Helvetica" charset="0"/>
              <a:cs typeface="Helvetica" charset="0"/>
            </a:endParaRPr>
          </a:p>
        </p:txBody>
      </p:sp>
    </p:spTree>
    <p:extLst>
      <p:ext uri="{BB962C8B-B14F-4D97-AF65-F5344CB8AC3E}">
        <p14:creationId xmlns:p14="http://schemas.microsoft.com/office/powerpoint/2010/main" val="11956803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0737" y="507944"/>
            <a:ext cx="8229600" cy="1143000"/>
          </a:xfrm>
        </p:spPr>
        <p:txBody>
          <a:bodyPr>
            <a:normAutofit/>
          </a:bodyPr>
          <a:lstStyle/>
          <a:p>
            <a:r>
              <a:rPr lang="en-US" sz="3000">
                <a:latin typeface="Helvetica"/>
                <a:cs typeface="Helvetica"/>
              </a:rPr>
              <a:t>Chant de communion</a:t>
            </a:r>
            <a:endParaRPr lang="en-US" sz="3000" dirty="0">
              <a:latin typeface="Helvetica"/>
              <a:cs typeface="Helvetica"/>
            </a:endParaRPr>
          </a:p>
        </p:txBody>
      </p:sp>
      <p:pic>
        <p:nvPicPr>
          <p:cNvPr id="5" name="Picture 4"/>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Tree>
    <p:extLst>
      <p:ext uri="{BB962C8B-B14F-4D97-AF65-F5344CB8AC3E}">
        <p14:creationId xmlns:p14="http://schemas.microsoft.com/office/powerpoint/2010/main" val="19199574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5233" y="513997"/>
            <a:ext cx="8229600" cy="1143000"/>
          </a:xfrm>
        </p:spPr>
        <p:txBody>
          <a:bodyPr>
            <a:normAutofit/>
          </a:bodyPr>
          <a:lstStyle/>
          <a:p>
            <a:r>
              <a:rPr lang="en-US" sz="3000" dirty="0">
                <a:latin typeface="Helvetica"/>
                <a:cs typeface="Helvetica"/>
              </a:rPr>
              <a:t>Chant </a:t>
            </a:r>
            <a:r>
              <a:rPr lang="en-US" sz="3000" dirty="0" err="1">
                <a:latin typeface="Helvetica"/>
                <a:cs typeface="Helvetica"/>
              </a:rPr>
              <a:t>d’envoi</a:t>
            </a:r>
            <a:endParaRPr lang="en-US" sz="3000" dirty="0">
              <a:latin typeface="Helvetica"/>
              <a:cs typeface="Helvetica"/>
            </a:endParaRPr>
          </a:p>
        </p:txBody>
      </p:sp>
      <p:pic>
        <p:nvPicPr>
          <p:cNvPr id="5" name="Picture 4"/>
          <p:cNvPicPr>
            <a:picLocks noChangeAspect="1"/>
          </p:cNvPicPr>
          <p:nvPr/>
        </p:nvPicPr>
        <p:blipFill>
          <a:blip r:embed="rId3"/>
          <a:stretch>
            <a:fillRect/>
          </a:stretch>
        </p:blipFill>
        <p:spPr>
          <a:xfrm>
            <a:off x="134819" y="257176"/>
            <a:ext cx="3271837" cy="6329362"/>
          </a:xfrm>
          <a:prstGeom prst="rect">
            <a:avLst/>
          </a:prstGeom>
          <a:effectLst>
            <a:softEdge rad="254000"/>
          </a:effectLst>
        </p:spPr>
      </p:pic>
    </p:spTree>
    <p:extLst>
      <p:ext uri="{BB962C8B-B14F-4D97-AF65-F5344CB8AC3E}">
        <p14:creationId xmlns:p14="http://schemas.microsoft.com/office/powerpoint/2010/main" val="1422260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502</TotalTime>
  <Words>723</Words>
  <Application>Microsoft Macintosh PowerPoint</Application>
  <PresentationFormat>On-screen Show (4:3)</PresentationFormat>
  <Paragraphs>169</Paragraphs>
  <Slides>36</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Calibri</vt:lpstr>
      <vt:lpstr>Helvetica</vt:lpstr>
      <vt:lpstr>Arial</vt:lpstr>
      <vt:lpstr>Office Theme</vt:lpstr>
      <vt:lpstr>PÂQUES</vt:lpstr>
      <vt:lpstr>Chant d’ouverture</vt:lpstr>
      <vt:lpstr>PowerPoint Presentation</vt:lpstr>
      <vt:lpstr>PowerPoint Presentation</vt:lpstr>
      <vt:lpstr>PowerPoint Presentation</vt:lpstr>
      <vt:lpstr>PowerPoint Presentation</vt:lpstr>
      <vt:lpstr>PowerPoint Presentation</vt:lpstr>
      <vt:lpstr>PowerPoint Presentation</vt:lpstr>
      <vt:lpstr>ALLELULIA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ALLELULIA</vt:lpstr>
      <vt:lpstr>PowerPoint Presentation</vt:lpstr>
      <vt:lpstr>PowerPoint Presentation</vt:lpstr>
      <vt:lpstr>PowerPoint Presentation</vt:lpstr>
      <vt:lpstr>PowerPoint Presentation</vt:lpstr>
      <vt:lpstr>PowerPoint Presentation</vt:lpstr>
      <vt:lpstr>PowerPoint Presentation</vt:lpstr>
      <vt:lpstr>Chant d’offertoire </vt:lpstr>
      <vt:lpstr>PowerPoint Presentation</vt:lpstr>
      <vt:lpstr>PowerPoint Presentation</vt:lpstr>
      <vt:lpstr>PowerPoint Presentation</vt:lpstr>
      <vt:lpstr>PowerPoint Presentation</vt:lpstr>
      <vt:lpstr>PowerPoint Presentation</vt:lpstr>
      <vt:lpstr>PowerPoint Presentation</vt:lpstr>
      <vt:lpstr>Chant de communion</vt:lpstr>
      <vt:lpstr>Chant d’envoi</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Marilena Berardinelli</dc:creator>
  <cp:lastModifiedBy>Microsoft Office User</cp:lastModifiedBy>
  <cp:revision>72</cp:revision>
  <dcterms:created xsi:type="dcterms:W3CDTF">2017-02-28T02:17:07Z</dcterms:created>
  <dcterms:modified xsi:type="dcterms:W3CDTF">2018-07-09T22:32:44Z</dcterms:modified>
</cp:coreProperties>
</file>